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6" r:id="rId3"/>
    <p:sldId id="257" r:id="rId4"/>
    <p:sldId id="259" r:id="rId5"/>
    <p:sldId id="264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41D3-2A9C-4250-8BBE-FFA29764D63C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2936-C03A-43D6-81AE-B843C5DE90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2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3A6A7-92C6-4195-A81B-EDFD4A503A5B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2C706-E97C-43F9-A8AB-7D22753A6A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89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C706-E97C-43F9-A8AB-7D22753A6A1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23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39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78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46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92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21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94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14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21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34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42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25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7826-2760-41F7-8E67-37B99D41C9AD}" type="datetimeFigureOut">
              <a:rPr lang="es-ES" smtClean="0"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54B0-47E9-4737-9CCD-513D6716B5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4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conarchive.com/show/food-icons-by-aha-soft/burger-ic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hyperlink" Target="http://www.iconarchive.com/show/icons8-metro-style-icons-by-visualpharm/Users-Workers-icon.html" TargetMode="External"/><Relationship Id="rId7" Type="http://schemas.openxmlformats.org/officeDocument/2006/relationships/hyperlink" Target="http://www.iconarchive.com/show/icons8-metro-style-icons-by-visualpharm/Industry-Research-icon.html" TargetMode="External"/><Relationship Id="rId12" Type="http://schemas.openxmlformats.org/officeDocument/2006/relationships/image" Target="../media/image1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hyperlink" Target="http://www.iconarchive.com/show/metro-raster-sport-icons-by-icons-land/Medal-icon.html" TargetMode="External"/><Relationship Id="rId5" Type="http://schemas.openxmlformats.org/officeDocument/2006/relationships/hyperlink" Target="http://www.iconarchive.com/show/icons8-metro-style-icons-by-visualpharm/Emoticons-Guestion-icon.html" TargetMode="External"/><Relationship Id="rId10" Type="http://schemas.openxmlformats.org/officeDocument/2006/relationships/image" Target="../media/image125.png"/><Relationship Id="rId4" Type="http://schemas.openxmlformats.org/officeDocument/2006/relationships/image" Target="../media/image123.png"/><Relationship Id="rId9" Type="http://schemas.openxmlformats.org/officeDocument/2006/relationships/hyperlink" Target="http://www.iconarchive.com/show/icons8-metro-style-icons-by-visualpharm/Military-Medal-icon.html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iconarchive.com/show/flat-jewels-icons-by-pixelkit/Newspaper-icon.html" TargetMode="External"/><Relationship Id="rId18" Type="http://schemas.openxmlformats.org/officeDocument/2006/relationships/image" Target="../media/image11.png"/><Relationship Id="rId26" Type="http://schemas.openxmlformats.org/officeDocument/2006/relationships/hyperlink" Target="http://www.iconarchive.com/show/fast-food-icons-by-iconmuseo/burger-2-icon.html" TargetMode="External"/><Relationship Id="rId39" Type="http://schemas.openxmlformats.org/officeDocument/2006/relationships/image" Target="../media/image22.png"/><Relationship Id="rId21" Type="http://schemas.openxmlformats.org/officeDocument/2006/relationships/hyperlink" Target="http://www.iconarchive.com/show/copland-3-icons-by-iconfactory/Ketchup-Mustard-icon.html" TargetMode="External"/><Relationship Id="rId34" Type="http://schemas.openxmlformats.org/officeDocument/2006/relationships/hyperlink" Target="http://www.iconarchive.com/show/vista-people-icons-by-icons-land/Person-Male-Light-icon.html" TargetMode="External"/><Relationship Id="rId42" Type="http://schemas.openxmlformats.org/officeDocument/2006/relationships/hyperlink" Target="http://www.iconarchive.com/show/vista-people-icons-by-icons-land/Age-Child-Male-Light-icon.html" TargetMode="External"/><Relationship Id="rId47" Type="http://schemas.openxmlformats.org/officeDocument/2006/relationships/image" Target="../media/image26.png"/><Relationship Id="rId50" Type="http://schemas.openxmlformats.org/officeDocument/2006/relationships/hyperlink" Target="http://www.iconarchive.com/show/soft-scraps-icons-by-hopstarter/My-Documents-icon.html" TargetMode="External"/><Relationship Id="rId55" Type="http://schemas.openxmlformats.org/officeDocument/2006/relationships/image" Target="../media/image30.png"/><Relationship Id="rId63" Type="http://schemas.openxmlformats.org/officeDocument/2006/relationships/hyperlink" Target="http://www.iconarchive.com/show/blue-bits-icons-by-icojam/document-check-icon.html" TargetMode="External"/><Relationship Id="rId68" Type="http://schemas.openxmlformats.org/officeDocument/2006/relationships/hyperlink" Target="http://www.iconarchive.com/show/bag-o-tiles-icons-by-barkerbaggies/Q-icon.html" TargetMode="External"/><Relationship Id="rId76" Type="http://schemas.openxmlformats.org/officeDocument/2006/relationships/image" Target="../media/image43.png"/><Relationship Id="rId7" Type="http://schemas.microsoft.com/office/2007/relationships/hdphoto" Target="../media/hdphoto1.wdp"/><Relationship Id="rId71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9" Type="http://schemas.openxmlformats.org/officeDocument/2006/relationships/image" Target="../media/image17.png"/><Relationship Id="rId11" Type="http://schemas.openxmlformats.org/officeDocument/2006/relationships/hyperlink" Target="http://www.iconarchive.com/show/vegetables-icons-by-fengsj/Cabbage-icon.html" TargetMode="External"/><Relationship Id="rId24" Type="http://schemas.microsoft.com/office/2007/relationships/hdphoto" Target="../media/hdphoto3.wdp"/><Relationship Id="rId32" Type="http://schemas.openxmlformats.org/officeDocument/2006/relationships/hyperlink" Target="http://www.iconarchive.com/show/vista-people-icons-by-icons-land/Age-Child-Female-Dark-icon.html" TargetMode="External"/><Relationship Id="rId37" Type="http://schemas.openxmlformats.org/officeDocument/2006/relationships/image" Target="../media/image21.png"/><Relationship Id="rId40" Type="http://schemas.openxmlformats.org/officeDocument/2006/relationships/hyperlink" Target="http://www.iconarchive.com/show/vista-people-icons-by-icons-land/Age-Child-Female-Light-icon.html" TargetMode="External"/><Relationship Id="rId45" Type="http://schemas.openxmlformats.org/officeDocument/2006/relationships/image" Target="../media/image25.png"/><Relationship Id="rId53" Type="http://schemas.openxmlformats.org/officeDocument/2006/relationships/image" Target="../media/image29.png"/><Relationship Id="rId58" Type="http://schemas.openxmlformats.org/officeDocument/2006/relationships/image" Target="../media/image32.jpeg"/><Relationship Id="rId66" Type="http://schemas.openxmlformats.org/officeDocument/2006/relationships/hyperlink" Target="http://www.iconarchive.com/show/sleek-xp-basic-icons-by-hopstarter/User-Group-icon.html" TargetMode="External"/><Relationship Id="rId74" Type="http://schemas.openxmlformats.org/officeDocument/2006/relationships/image" Target="../media/image42.png"/><Relationship Id="rId5" Type="http://schemas.openxmlformats.org/officeDocument/2006/relationships/hyperlink" Target="http://www.iconarchive.com/show/whistlepuff-icons-by-firstfear/documents-icon.html" TargetMode="External"/><Relationship Id="rId15" Type="http://schemas.openxmlformats.org/officeDocument/2006/relationships/hyperlink" Target="http://www.iconarchive.com/show/crystal-clear-icons-by-everaldo/App-home-icon.html" TargetMode="External"/><Relationship Id="rId23" Type="http://schemas.openxmlformats.org/officeDocument/2006/relationships/image" Target="../media/image14.png"/><Relationship Id="rId28" Type="http://schemas.openxmlformats.org/officeDocument/2006/relationships/hyperlink" Target="http://www.iconarchive.com/show/cook-icons-by-iconshock/cheff-icon.html" TargetMode="External"/><Relationship Id="rId36" Type="http://schemas.openxmlformats.org/officeDocument/2006/relationships/hyperlink" Target="http://www.iconarchive.com/show/medical-icons-by-icons-land/People-Patient-Female-icon.html" TargetMode="External"/><Relationship Id="rId49" Type="http://schemas.openxmlformats.org/officeDocument/2006/relationships/image" Target="../media/image27.png"/><Relationship Id="rId57" Type="http://schemas.openxmlformats.org/officeDocument/2006/relationships/image" Target="../media/image31.png"/><Relationship Id="rId61" Type="http://schemas.openxmlformats.org/officeDocument/2006/relationships/hyperlink" Target="http://www.iconarchive.com/show/halloween-icons-by-jordanfc/web-icon.html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hyperlink" Target="http://www.iconarchive.com/show/flatastic-2-icons-by-custom-icon-design/truck-icon.html" TargetMode="External"/><Relationship Id="rId52" Type="http://schemas.openxmlformats.org/officeDocument/2006/relationships/hyperlink" Target="http://www.iconarchive.com/show/soft-scraps-icons-by-hopstarter/Document-icon.html" TargetMode="External"/><Relationship Id="rId60" Type="http://schemas.openxmlformats.org/officeDocument/2006/relationships/image" Target="../media/image33.png"/><Relationship Id="rId65" Type="http://schemas.openxmlformats.org/officeDocument/2006/relationships/image" Target="../media/image36.png"/><Relationship Id="rId73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hyperlink" Target="http://www.iconarchive.com/show/comic-iphone-icons-by-fasticon/graph-icon.html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6.png"/><Relationship Id="rId30" Type="http://schemas.openxmlformats.org/officeDocument/2006/relationships/hyperlink" Target="http://www.iconarchive.com/show/vista-people-icons-by-icons-land/Age-Child-Male-Dark-icon.html" TargetMode="Externa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hyperlink" Target="http://www.iconarchive.com/show/real-vista-jobs-icons-by-iconshock/chef-icon.html" TargetMode="External"/><Relationship Id="rId56" Type="http://schemas.openxmlformats.org/officeDocument/2006/relationships/hyperlink" Target="http://www.iconarchive.com/show/icons8-metro-style-icons-by-visualpharm/House-and-Appliances-Tv-icon.html" TargetMode="External"/><Relationship Id="rId64" Type="http://schemas.openxmlformats.org/officeDocument/2006/relationships/image" Target="../media/image35.png"/><Relationship Id="rId69" Type="http://schemas.openxmlformats.org/officeDocument/2006/relationships/image" Target="../media/image38.png"/><Relationship Id="rId8" Type="http://schemas.openxmlformats.org/officeDocument/2006/relationships/image" Target="../media/image6.png"/><Relationship Id="rId51" Type="http://schemas.openxmlformats.org/officeDocument/2006/relationships/image" Target="../media/image28.png"/><Relationship Id="rId72" Type="http://schemas.openxmlformats.org/officeDocument/2006/relationships/image" Target="../media/image40.png"/><Relationship Id="rId3" Type="http://schemas.openxmlformats.org/officeDocument/2006/relationships/hyperlink" Target="http://www.iconarchive.com/show/blue-bits-icons-by-icojam/document-checkbox-icon.html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://www.iconarchive.com/show/icons8-metro-style-icons-by-visualpharm/Animals-Cow-icon.html" TargetMode="External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hyperlink" Target="http://www.iconarchive.com/show/medical-icons-by-icons-land/People-Patient-Male-icon.html" TargetMode="External"/><Relationship Id="rId46" Type="http://schemas.openxmlformats.org/officeDocument/2006/relationships/hyperlink" Target="http://www.iconarchive.com/show/pixelophilia-icons-by-omercetin/burger-icon.html" TargetMode="External"/><Relationship Id="rId59" Type="http://schemas.openxmlformats.org/officeDocument/2006/relationships/hyperlink" Target="http://www.iconarchive.com/show/cold-fusion-hd-icons-by-chrisbanks2/pc-white-icon.html" TargetMode="External"/><Relationship Id="rId67" Type="http://schemas.openxmlformats.org/officeDocument/2006/relationships/image" Target="../media/image37.png"/><Relationship Id="rId20" Type="http://schemas.microsoft.com/office/2007/relationships/hdphoto" Target="../media/hdphoto2.wdp"/><Relationship Id="rId41" Type="http://schemas.openxmlformats.org/officeDocument/2006/relationships/image" Target="../media/image23.png"/><Relationship Id="rId54" Type="http://schemas.openxmlformats.org/officeDocument/2006/relationships/hyperlink" Target="http://www.iconarchive.com/show/vista-artistic-icons-by-awicons/add-icon.html" TargetMode="External"/><Relationship Id="rId62" Type="http://schemas.openxmlformats.org/officeDocument/2006/relationships/image" Target="../media/image34.png"/><Relationship Id="rId70" Type="http://schemas.openxmlformats.org/officeDocument/2006/relationships/hyperlink" Target="http://www.iconarchive.com/show/icons8-metro-style-icons-by-visualpharm/System-Dashboard-icon.html" TargetMode="External"/><Relationship Id="rId75" Type="http://schemas.openxmlformats.org/officeDocument/2006/relationships/hyperlink" Target="http://www.iconarchive.com/show/perfect-city-icons-by-aha-soft/bank-ico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48.png"/><Relationship Id="rId26" Type="http://schemas.openxmlformats.org/officeDocument/2006/relationships/image" Target="../media/image7.png"/><Relationship Id="rId39" Type="http://schemas.openxmlformats.org/officeDocument/2006/relationships/hyperlink" Target="http://www.iconarchive.com/show/soft-scraps-icons-by-hopstarter/Document-Flow-Chart-icon.html" TargetMode="External"/><Relationship Id="rId3" Type="http://schemas.openxmlformats.org/officeDocument/2006/relationships/image" Target="../media/image44.png"/><Relationship Id="rId21" Type="http://schemas.openxmlformats.org/officeDocument/2006/relationships/hyperlink" Target="http://www.iconarchive.com/show/real-vista-jobs-icons-by-iconshock/chef-icon.html" TargetMode="External"/><Relationship Id="rId34" Type="http://schemas.openxmlformats.org/officeDocument/2006/relationships/image" Target="../media/image51.png"/><Relationship Id="rId42" Type="http://schemas.openxmlformats.org/officeDocument/2006/relationships/image" Target="../media/image54.png"/><Relationship Id="rId7" Type="http://schemas.openxmlformats.org/officeDocument/2006/relationships/hyperlink" Target="http://www.iconarchive.com/show/crystal-clear-icons-by-everaldo/App-home-icon.html" TargetMode="External"/><Relationship Id="rId12" Type="http://schemas.openxmlformats.org/officeDocument/2006/relationships/image" Target="../media/image46.png"/><Relationship Id="rId17" Type="http://schemas.openxmlformats.org/officeDocument/2006/relationships/hyperlink" Target="http://www.iconarchive.com/show/ios7v2-icons-by-visualpharm/Kitchen-Cooking-pot-icon.html" TargetMode="External"/><Relationship Id="rId25" Type="http://schemas.openxmlformats.org/officeDocument/2006/relationships/hyperlink" Target="http://www.iconarchive.com/show/comic-iphone-icons-by-fasticon/graph-icon.html" TargetMode="External"/><Relationship Id="rId33" Type="http://schemas.openxmlformats.org/officeDocument/2006/relationships/hyperlink" Target="http://www.iconarchive.com/show/soft-scraps-icons-by-hopstarter/Document-Organization-Chart-icon.html" TargetMode="External"/><Relationship Id="rId38" Type="http://schemas.openxmlformats.org/officeDocument/2006/relationships/image" Target="../media/image52.png"/><Relationship Id="rId46" Type="http://schemas.openxmlformats.org/officeDocument/2006/relationships/image" Target="../media/image56.png"/><Relationship Id="rId2" Type="http://schemas.openxmlformats.org/officeDocument/2006/relationships/hyperlink" Target="http://www.iconarchive.com/show/sleek-xp-basic-icons-by-hopstarter/Document-icon.html" TargetMode="External"/><Relationship Id="rId16" Type="http://schemas.openxmlformats.org/officeDocument/2006/relationships/image" Target="../media/image47.png"/><Relationship Id="rId20" Type="http://schemas.openxmlformats.org/officeDocument/2006/relationships/image" Target="../media/image17.png"/><Relationship Id="rId29" Type="http://schemas.openxmlformats.org/officeDocument/2006/relationships/hyperlink" Target="http://www.iconarchive.com/show/icons8-metro-style-icons-by-visualpharm/System-Dashboard-icon.html" TargetMode="External"/><Relationship Id="rId41" Type="http://schemas.openxmlformats.org/officeDocument/2006/relationships/hyperlink" Target="http://www.iconarchive.com/show/sleek-xp-basic-icons-by-hopstarter/Document-Blank-ico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0.png"/><Relationship Id="rId24" Type="http://schemas.openxmlformats.org/officeDocument/2006/relationships/image" Target="../media/image4.png"/><Relationship Id="rId32" Type="http://schemas.openxmlformats.org/officeDocument/2006/relationships/image" Target="../media/image50.png"/><Relationship Id="rId37" Type="http://schemas.openxmlformats.org/officeDocument/2006/relationships/hyperlink" Target="http://www.iconarchive.com/show/soft-scraps-icons-by-hopstarter/Document-Microsoft-PowerPoint-icon.html" TargetMode="External"/><Relationship Id="rId40" Type="http://schemas.openxmlformats.org/officeDocument/2006/relationships/image" Target="../media/image53.png"/><Relationship Id="rId45" Type="http://schemas.openxmlformats.org/officeDocument/2006/relationships/hyperlink" Target="http://www.iconarchive.com/show/farm-fresh-icons-by-fatcow/medal-award-bronze-icon.html" TargetMode="External"/><Relationship Id="rId5" Type="http://schemas.openxmlformats.org/officeDocument/2006/relationships/image" Target="../media/image1.png"/><Relationship Id="rId15" Type="http://schemas.openxmlformats.org/officeDocument/2006/relationships/hyperlink" Target="http://www.iconarchive.com/show/ios7v2-icons-by-visualpharm/Kitchen-Fork-icon.html" TargetMode="External"/><Relationship Id="rId23" Type="http://schemas.openxmlformats.org/officeDocument/2006/relationships/hyperlink" Target="http://www.iconarchive.com/show/blue-bits-icons-by-icojam/document-checkbox-icon.html" TargetMode="External"/><Relationship Id="rId28" Type="http://schemas.openxmlformats.org/officeDocument/2006/relationships/image" Target="../media/image49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hyperlink" Target="http://www.iconarchive.com/show/cook-icons-by-iconshock/cheff-icon.html" TargetMode="External"/><Relationship Id="rId31" Type="http://schemas.openxmlformats.org/officeDocument/2006/relationships/hyperlink" Target="http://www.iconarchive.com/show/farm-fresh-icons-by-fatcow/medal-award-silver-icon.html" TargetMode="External"/><Relationship Id="rId44" Type="http://schemas.microsoft.com/office/2007/relationships/hdphoto" Target="../media/hdphoto5.wdp"/><Relationship Id="rId4" Type="http://schemas.openxmlformats.org/officeDocument/2006/relationships/hyperlink" Target="http://www.iconarchive.com/show/food-icons-by-aha-soft/burger-icon.html" TargetMode="External"/><Relationship Id="rId9" Type="http://schemas.openxmlformats.org/officeDocument/2006/relationships/hyperlink" Target="http://www.iconarchive.com/show/whistlepuff-icons-by-firstfear/documents-icon.html" TargetMode="External"/><Relationship Id="rId14" Type="http://schemas.openxmlformats.org/officeDocument/2006/relationships/image" Target="../media/image42.png"/><Relationship Id="rId22" Type="http://schemas.openxmlformats.org/officeDocument/2006/relationships/image" Target="../media/image27.png"/><Relationship Id="rId27" Type="http://schemas.openxmlformats.org/officeDocument/2006/relationships/hyperlink" Target="http://www.iconarchive.com/show/bag-o-tiles-icons-by-barkerbaggies/Q-icon.html" TargetMode="External"/><Relationship Id="rId30" Type="http://schemas.openxmlformats.org/officeDocument/2006/relationships/image" Target="../media/image39.png"/><Relationship Id="rId35" Type="http://schemas.openxmlformats.org/officeDocument/2006/relationships/hyperlink" Target="http://www.iconarchive.com/show/soft-scraps-icons-by-hopstarter/Document-icon.html" TargetMode="External"/><Relationship Id="rId43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34.png"/><Relationship Id="rId26" Type="http://schemas.openxmlformats.org/officeDocument/2006/relationships/image" Target="../media/image47.png"/><Relationship Id="rId39" Type="http://schemas.openxmlformats.org/officeDocument/2006/relationships/hyperlink" Target="http://www.google.es/url?sa=i&amp;rct=j&amp;q=&amp;esrc=s&amp;frm=1&amp;source=images&amp;cd=&amp;cad=rja&amp;uact=8&amp;docid=5CH0m8Hn2OMIvM&amp;tbnid=hA56eV5ZhhonNM:&amp;ved=0CAUQjRw&amp;url=http://carnica.cdecomunicacion.es/noticias/3643/las-dops-igps-etgs-y-productos-de-calidad-europeos-tienen-nueva-normativa&amp;ei=ZAZEU8fALuHL0AXr0YDADA&amp;bvm=bv.64367178,d.d2k&amp;psig=AFQjCNHytPNVTL2C4yqwcm316putB5pQZA&amp;ust=1397053345291193" TargetMode="External"/><Relationship Id="rId21" Type="http://schemas.openxmlformats.org/officeDocument/2006/relationships/hyperlink" Target="http://www.iconarchive.com/show/cook-icons-by-iconshock/cheff-icon.html" TargetMode="External"/><Relationship Id="rId34" Type="http://schemas.openxmlformats.org/officeDocument/2006/relationships/image" Target="../media/image11.png"/><Relationship Id="rId42" Type="http://schemas.openxmlformats.org/officeDocument/2006/relationships/image" Target="../media/image64.jpeg"/><Relationship Id="rId47" Type="http://schemas.openxmlformats.org/officeDocument/2006/relationships/image" Target="../media/image55.png"/><Relationship Id="rId50" Type="http://schemas.openxmlformats.org/officeDocument/2006/relationships/image" Target="../media/image56.png"/><Relationship Id="rId55" Type="http://schemas.openxmlformats.org/officeDocument/2006/relationships/hyperlink" Target="http://www.iconarchive.com/show/icons8-metro-style-icons-by-visualpharm/Mathematic-Plus2-icon.html" TargetMode="External"/><Relationship Id="rId7" Type="http://schemas.openxmlformats.org/officeDocument/2006/relationships/image" Target="../media/image49.png"/><Relationship Id="rId12" Type="http://schemas.openxmlformats.org/officeDocument/2006/relationships/hyperlink" Target="http://www.iconarchive.com/show/icons8-metro-style-icons-by-visualpharm/House-and-Appliances-Tv-icon.html" TargetMode="External"/><Relationship Id="rId17" Type="http://schemas.openxmlformats.org/officeDocument/2006/relationships/hyperlink" Target="http://www.iconarchive.com/show/halloween-icons-by-jordanfc/web-icon.html" TargetMode="External"/><Relationship Id="rId25" Type="http://schemas.openxmlformats.org/officeDocument/2006/relationships/hyperlink" Target="http://www.iconarchive.com/show/ios7v2-icons-by-visualpharm/Kitchen-Fork-icon.html" TargetMode="External"/><Relationship Id="rId33" Type="http://schemas.openxmlformats.org/officeDocument/2006/relationships/hyperlink" Target="http://www.iconarchive.com/show/icons8-metro-style-icons-by-visualpharm/Animals-Cow-icon.html" TargetMode="External"/><Relationship Id="rId38" Type="http://schemas.openxmlformats.org/officeDocument/2006/relationships/image" Target="../media/image62.png"/><Relationship Id="rId46" Type="http://schemas.openxmlformats.org/officeDocument/2006/relationships/image" Target="../media/image54.png"/><Relationship Id="rId2" Type="http://schemas.openxmlformats.org/officeDocument/2006/relationships/image" Target="../media/image45.png"/><Relationship Id="rId16" Type="http://schemas.openxmlformats.org/officeDocument/2006/relationships/image" Target="../media/image33.png"/><Relationship Id="rId20" Type="http://schemas.openxmlformats.org/officeDocument/2006/relationships/image" Target="../media/image59.png"/><Relationship Id="rId29" Type="http://schemas.openxmlformats.org/officeDocument/2006/relationships/hyperlink" Target="http://www.iconarchive.com/show/fast-food-icons-by-iconmuseo/burger-icon.html" TargetMode="External"/><Relationship Id="rId41" Type="http://schemas.openxmlformats.org/officeDocument/2006/relationships/hyperlink" Target="https://www.google.es/url?sa=i&amp;rct=j&amp;q=&amp;esrc=s&amp;frm=1&amp;source=images&amp;cd=&amp;cad=rja&amp;uact=8&amp;docid=XR0ilZdUe6-ScM&amp;tbnid=zNMgHuueLWErMM:&amp;ved=0CAUQjRw&amp;url=https://sites.google.com/site/coffelattebreak/informacion-nutricional-y-calorica&amp;ei=NwJEU7KiFqLS0QXBzIGABg&amp;bvm=bv.64367178,d.d2k&amp;psig=AFQjCNFz_LEmx41hMXUOyjGWdI-V0chrsw&amp;ust=1397052235539334" TargetMode="External"/><Relationship Id="rId54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onarchive.com/show/bag-o-tiles-icons-by-barkerbaggies/Q-icon.html" TargetMode="External"/><Relationship Id="rId11" Type="http://schemas.openxmlformats.org/officeDocument/2006/relationships/image" Target="../media/image9.png"/><Relationship Id="rId24" Type="http://schemas.openxmlformats.org/officeDocument/2006/relationships/image" Target="../media/image27.png"/><Relationship Id="rId32" Type="http://schemas.openxmlformats.org/officeDocument/2006/relationships/image" Target="../media/image61.png"/><Relationship Id="rId37" Type="http://schemas.openxmlformats.org/officeDocument/2006/relationships/hyperlink" Target="http://www.iconarchive.com/show/vegetables-icons-by-fengsj/Tomato-icon.html" TargetMode="External"/><Relationship Id="rId40" Type="http://schemas.openxmlformats.org/officeDocument/2006/relationships/image" Target="../media/image63.gif"/><Relationship Id="rId45" Type="http://schemas.openxmlformats.org/officeDocument/2006/relationships/hyperlink" Target="http://www.iconarchive.com/show/sleek-xp-basic-icons-by-hopstarter/Document-Blank-icon.html" TargetMode="External"/><Relationship Id="rId53" Type="http://schemas.openxmlformats.org/officeDocument/2006/relationships/image" Target="../media/image65.png"/><Relationship Id="rId5" Type="http://schemas.openxmlformats.org/officeDocument/2006/relationships/image" Target="../media/image4.png"/><Relationship Id="rId15" Type="http://schemas.openxmlformats.org/officeDocument/2006/relationships/hyperlink" Target="http://www.iconarchive.com/show/cold-fusion-hd-icons-by-chrisbanks2/pc-white-icon.html" TargetMode="External"/><Relationship Id="rId23" Type="http://schemas.openxmlformats.org/officeDocument/2006/relationships/hyperlink" Target="http://www.iconarchive.com/show/real-vista-jobs-icons-by-iconshock/chef-icon.html" TargetMode="External"/><Relationship Id="rId28" Type="http://schemas.openxmlformats.org/officeDocument/2006/relationships/image" Target="../media/image48.png"/><Relationship Id="rId36" Type="http://schemas.openxmlformats.org/officeDocument/2006/relationships/image" Target="../media/image13.png"/><Relationship Id="rId49" Type="http://schemas.openxmlformats.org/officeDocument/2006/relationships/hyperlink" Target="http://www.iconarchive.com/show/farm-fresh-icons-by-fatcow/medal-award-bronze-icon.html" TargetMode="External"/><Relationship Id="rId10" Type="http://schemas.openxmlformats.org/officeDocument/2006/relationships/hyperlink" Target="http://www.iconarchive.com/show/flat-jewels-icons-by-pixelkit/Newspaper-icon.html" TargetMode="External"/><Relationship Id="rId19" Type="http://schemas.openxmlformats.org/officeDocument/2006/relationships/hyperlink" Target="http://www.iconarchive.com/show/methodic-folders-remix-icons-by-arkangl300/Document-icon.html" TargetMode="External"/><Relationship Id="rId31" Type="http://schemas.openxmlformats.org/officeDocument/2006/relationships/hyperlink" Target="http://www.iconarchive.com/show/vegetables-icons-by-fengsj/Cabbage-icon.html" TargetMode="External"/><Relationship Id="rId44" Type="http://schemas.openxmlformats.org/officeDocument/2006/relationships/image" Target="../media/image7.png"/><Relationship Id="rId52" Type="http://schemas.openxmlformats.org/officeDocument/2006/relationships/image" Target="../media/image10.png"/><Relationship Id="rId4" Type="http://schemas.openxmlformats.org/officeDocument/2006/relationships/hyperlink" Target="http://www.iconarchive.com/show/blue-bits-icons-by-icojam/document-checkbox-icon.html" TargetMode="External"/><Relationship Id="rId9" Type="http://schemas.openxmlformats.org/officeDocument/2006/relationships/image" Target="../media/image39.png"/><Relationship Id="rId14" Type="http://schemas.openxmlformats.org/officeDocument/2006/relationships/image" Target="../media/image32.jpeg"/><Relationship Id="rId22" Type="http://schemas.openxmlformats.org/officeDocument/2006/relationships/image" Target="../media/image17.png"/><Relationship Id="rId27" Type="http://schemas.openxmlformats.org/officeDocument/2006/relationships/hyperlink" Target="http://www.iconarchive.com/show/ios7v2-icons-by-visualpharm/Kitchen-Cooking-pot-icon.html" TargetMode="External"/><Relationship Id="rId30" Type="http://schemas.openxmlformats.org/officeDocument/2006/relationships/image" Target="../media/image60.png"/><Relationship Id="rId35" Type="http://schemas.openxmlformats.org/officeDocument/2006/relationships/hyperlink" Target="http://www.iconarchive.com/show/copland-3-icons-by-iconfactory/Ketchup-Mustard-icon.html" TargetMode="External"/><Relationship Id="rId43" Type="http://schemas.openxmlformats.org/officeDocument/2006/relationships/hyperlink" Target="http://www.iconarchive.com/show/comic-iphone-icons-by-fasticon/graph-icon.html" TargetMode="External"/><Relationship Id="rId48" Type="http://schemas.microsoft.com/office/2007/relationships/hdphoto" Target="../media/hdphoto5.wdp"/><Relationship Id="rId56" Type="http://schemas.openxmlformats.org/officeDocument/2006/relationships/image" Target="../media/image66.png"/><Relationship Id="rId8" Type="http://schemas.openxmlformats.org/officeDocument/2006/relationships/hyperlink" Target="http://www.iconarchive.com/show/icons8-metro-style-icons-by-visualpharm/System-Dashboard-icon.html" TargetMode="External"/><Relationship Id="rId51" Type="http://schemas.openxmlformats.org/officeDocument/2006/relationships/hyperlink" Target="http://www.iconarchive.com/show/crystal-clear-icons-by-everaldo/App-home-icon.html" TargetMode="External"/><Relationship Id="rId3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32.jpeg"/><Relationship Id="rId26" Type="http://schemas.openxmlformats.org/officeDocument/2006/relationships/image" Target="../media/image17.png"/><Relationship Id="rId39" Type="http://schemas.openxmlformats.org/officeDocument/2006/relationships/hyperlink" Target="http://www.iconarchive.com/show/copland-3-icons-by-iconfactory/Ketchup-Mustard-icon.html" TargetMode="External"/><Relationship Id="rId21" Type="http://schemas.openxmlformats.org/officeDocument/2006/relationships/hyperlink" Target="http://www.iconarchive.com/show/halloween-icons-by-jordanfc/web-icon.html" TargetMode="External"/><Relationship Id="rId34" Type="http://schemas.openxmlformats.org/officeDocument/2006/relationships/image" Target="../media/image60.png"/><Relationship Id="rId42" Type="http://schemas.openxmlformats.org/officeDocument/2006/relationships/image" Target="../media/image62.png"/><Relationship Id="rId47" Type="http://schemas.openxmlformats.org/officeDocument/2006/relationships/hyperlink" Target="http://www.iconarchive.com/show/comic-iphone-icons-by-fasticon/graph-icon.html" TargetMode="External"/><Relationship Id="rId50" Type="http://schemas.microsoft.com/office/2007/relationships/hdphoto" Target="../media/hdphoto8.wdp"/><Relationship Id="rId55" Type="http://schemas.openxmlformats.org/officeDocument/2006/relationships/image" Target="../media/image69.jpeg"/><Relationship Id="rId7" Type="http://schemas.openxmlformats.org/officeDocument/2006/relationships/image" Target="../media/image56.png"/><Relationship Id="rId2" Type="http://schemas.openxmlformats.org/officeDocument/2006/relationships/hyperlink" Target="http://www.iconarchive.com/show/sleek-xp-basic-icons-by-hopstarter/Document-Blank-icon.html" TargetMode="External"/><Relationship Id="rId16" Type="http://schemas.openxmlformats.org/officeDocument/2006/relationships/hyperlink" Target="http://www.iconarchive.com/show/icons8-metro-style-icons-by-visualpharm/House-and-Appliances-Tv-icon.html" TargetMode="External"/><Relationship Id="rId20" Type="http://schemas.openxmlformats.org/officeDocument/2006/relationships/image" Target="../media/image33.png"/><Relationship Id="rId29" Type="http://schemas.openxmlformats.org/officeDocument/2006/relationships/hyperlink" Target="http://www.iconarchive.com/show/ios7v2-icons-by-visualpharm/Kitchen-Fork-icon.html" TargetMode="External"/><Relationship Id="rId41" Type="http://schemas.openxmlformats.org/officeDocument/2006/relationships/hyperlink" Target="http://www.iconarchive.com/show/vegetables-icons-by-fengsj/Tomato-icon.html" TargetMode="External"/><Relationship Id="rId5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onarchive.com/show/farm-fresh-icons-by-fatcow/medal-award-bronze-icon.html" TargetMode="External"/><Relationship Id="rId11" Type="http://schemas.openxmlformats.org/officeDocument/2006/relationships/image" Target="../media/image49.png"/><Relationship Id="rId24" Type="http://schemas.openxmlformats.org/officeDocument/2006/relationships/image" Target="../media/image59.png"/><Relationship Id="rId32" Type="http://schemas.openxmlformats.org/officeDocument/2006/relationships/image" Target="../media/image48.png"/><Relationship Id="rId37" Type="http://schemas.openxmlformats.org/officeDocument/2006/relationships/hyperlink" Target="http://www.iconarchive.com/show/icons8-metro-style-icons-by-visualpharm/Animals-Cow-icon.html" TargetMode="External"/><Relationship Id="rId40" Type="http://schemas.openxmlformats.org/officeDocument/2006/relationships/image" Target="../media/image13.png"/><Relationship Id="rId45" Type="http://schemas.openxmlformats.org/officeDocument/2006/relationships/hyperlink" Target="https://www.google.es/url?sa=i&amp;rct=j&amp;q=&amp;esrc=s&amp;frm=1&amp;source=images&amp;cd=&amp;cad=rja&amp;uact=8&amp;docid=XR0ilZdUe6-ScM&amp;tbnid=zNMgHuueLWErMM:&amp;ved=0CAUQjRw&amp;url=https://sites.google.com/site/coffelattebreak/informacion-nutricional-y-calorica&amp;ei=NwJEU7KiFqLS0QXBzIGABg&amp;bvm=bv.64367178,d.d2k&amp;psig=AFQjCNFz_LEmx41hMXUOyjGWdI-V0chrsw&amp;ust=1397052235539334" TargetMode="External"/><Relationship Id="rId53" Type="http://schemas.openxmlformats.org/officeDocument/2006/relationships/hyperlink" Target="http://www.iconarchive.com/show/crystal-clear-icons-by-everaldo/App-home-icon.html" TargetMode="External"/><Relationship Id="rId58" Type="http://schemas.openxmlformats.org/officeDocument/2006/relationships/hyperlink" Target="http://www.iconarchive.com/show/whistlepuff-icons-by-firstfear/documents-icon.html" TargetMode="External"/><Relationship Id="rId5" Type="http://schemas.microsoft.com/office/2007/relationships/hdphoto" Target="../media/hdphoto7.wdp"/><Relationship Id="rId15" Type="http://schemas.openxmlformats.org/officeDocument/2006/relationships/image" Target="../media/image9.png"/><Relationship Id="rId23" Type="http://schemas.openxmlformats.org/officeDocument/2006/relationships/hyperlink" Target="http://www.iconarchive.com/show/methodic-folders-remix-icons-by-arkangl300/Document-icon.html" TargetMode="External"/><Relationship Id="rId28" Type="http://schemas.openxmlformats.org/officeDocument/2006/relationships/image" Target="../media/image27.png"/><Relationship Id="rId36" Type="http://schemas.openxmlformats.org/officeDocument/2006/relationships/image" Target="../media/image61.png"/><Relationship Id="rId49" Type="http://schemas.openxmlformats.org/officeDocument/2006/relationships/image" Target="../media/image68.png"/><Relationship Id="rId57" Type="http://schemas.openxmlformats.org/officeDocument/2006/relationships/image" Target="../media/image70.png"/><Relationship Id="rId61" Type="http://schemas.openxmlformats.org/officeDocument/2006/relationships/image" Target="../media/image71.png"/><Relationship Id="rId10" Type="http://schemas.openxmlformats.org/officeDocument/2006/relationships/hyperlink" Target="http://www.iconarchive.com/show/bag-o-tiles-icons-by-barkerbaggies/Q-icon.html" TargetMode="External"/><Relationship Id="rId19" Type="http://schemas.openxmlformats.org/officeDocument/2006/relationships/hyperlink" Target="http://www.iconarchive.com/show/cold-fusion-hd-icons-by-chrisbanks2/pc-white-icon.html" TargetMode="External"/><Relationship Id="rId31" Type="http://schemas.openxmlformats.org/officeDocument/2006/relationships/hyperlink" Target="http://www.iconarchive.com/show/ios7v2-icons-by-visualpharm/Kitchen-Cooking-pot-icon.html" TargetMode="External"/><Relationship Id="rId44" Type="http://schemas.openxmlformats.org/officeDocument/2006/relationships/image" Target="../media/image63.gif"/><Relationship Id="rId52" Type="http://schemas.openxmlformats.org/officeDocument/2006/relationships/image" Target="../media/image30.png"/><Relationship Id="rId60" Type="http://schemas.openxmlformats.org/officeDocument/2006/relationships/hyperlink" Target="http://www.iconarchive.com/show/icons8-metro-style-icons-by-visualpharm/Emoticons-Happy-icon.html" TargetMode="External"/><Relationship Id="rId4" Type="http://schemas.openxmlformats.org/officeDocument/2006/relationships/image" Target="../media/image67.png"/><Relationship Id="rId9" Type="http://schemas.openxmlformats.org/officeDocument/2006/relationships/image" Target="../media/image4.png"/><Relationship Id="rId14" Type="http://schemas.openxmlformats.org/officeDocument/2006/relationships/hyperlink" Target="http://www.iconarchive.com/show/flat-jewels-icons-by-pixelkit/Newspaper-icon.html" TargetMode="External"/><Relationship Id="rId22" Type="http://schemas.openxmlformats.org/officeDocument/2006/relationships/image" Target="../media/image34.png"/><Relationship Id="rId27" Type="http://schemas.openxmlformats.org/officeDocument/2006/relationships/hyperlink" Target="http://www.iconarchive.com/show/real-vista-jobs-icons-by-iconshock/chef-icon.html" TargetMode="External"/><Relationship Id="rId30" Type="http://schemas.openxmlformats.org/officeDocument/2006/relationships/image" Target="../media/image47.png"/><Relationship Id="rId35" Type="http://schemas.openxmlformats.org/officeDocument/2006/relationships/hyperlink" Target="http://www.iconarchive.com/show/vegetables-icons-by-fengsj/Cabbage-icon.html" TargetMode="External"/><Relationship Id="rId43" Type="http://schemas.openxmlformats.org/officeDocument/2006/relationships/hyperlink" Target="http://www.google.es/url?sa=i&amp;rct=j&amp;q=&amp;esrc=s&amp;frm=1&amp;source=images&amp;cd=&amp;cad=rja&amp;uact=8&amp;docid=5CH0m8Hn2OMIvM&amp;tbnid=hA56eV5ZhhonNM:&amp;ved=0CAUQjRw&amp;url=http://carnica.cdecomunicacion.es/noticias/3643/las-dops-igps-etgs-y-productos-de-calidad-europeos-tienen-nueva-normativa&amp;ei=ZAZEU8fALuHL0AXr0YDADA&amp;bvm=bv.64367178,d.d2k&amp;psig=AFQjCNHytPNVTL2C4yqwcm316putB5pQZA&amp;ust=1397053345291193" TargetMode="External"/><Relationship Id="rId48" Type="http://schemas.openxmlformats.org/officeDocument/2006/relationships/image" Target="../media/image7.png"/><Relationship Id="rId56" Type="http://schemas.openxmlformats.org/officeDocument/2006/relationships/hyperlink" Target="http://www.iconarchive.com/show/food-icons-by-aha-soft/burger-icon.html" TargetMode="External"/><Relationship Id="rId8" Type="http://schemas.openxmlformats.org/officeDocument/2006/relationships/hyperlink" Target="http://www.iconarchive.com/show/blue-bits-icons-by-icojam/document-checkbox-icon.html" TargetMode="External"/><Relationship Id="rId51" Type="http://schemas.openxmlformats.org/officeDocument/2006/relationships/hyperlink" Target="http://www.iconarchive.com/show/vista-artistic-icons-by-awicons/add-icon.html" TargetMode="External"/><Relationship Id="rId3" Type="http://schemas.openxmlformats.org/officeDocument/2006/relationships/image" Target="../media/image54.png"/><Relationship Id="rId12" Type="http://schemas.openxmlformats.org/officeDocument/2006/relationships/hyperlink" Target="http://www.iconarchive.com/show/icons8-metro-style-icons-by-visualpharm/System-Dashboard-icon.html" TargetMode="External"/><Relationship Id="rId17" Type="http://schemas.openxmlformats.org/officeDocument/2006/relationships/image" Target="../media/image58.png"/><Relationship Id="rId25" Type="http://schemas.openxmlformats.org/officeDocument/2006/relationships/hyperlink" Target="http://www.iconarchive.com/show/cook-icons-by-iconshock/cheff-icon.html" TargetMode="External"/><Relationship Id="rId33" Type="http://schemas.openxmlformats.org/officeDocument/2006/relationships/hyperlink" Target="http://www.iconarchive.com/show/fast-food-icons-by-iconmuseo/burger-icon.html" TargetMode="External"/><Relationship Id="rId38" Type="http://schemas.openxmlformats.org/officeDocument/2006/relationships/image" Target="../media/image11.png"/><Relationship Id="rId46" Type="http://schemas.openxmlformats.org/officeDocument/2006/relationships/image" Target="../media/image64.jpeg"/><Relationship Id="rId5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iconarchive.com/show/sleek-xp-basic-icons-by-hopstarter/Document-icon.html" TargetMode="External"/><Relationship Id="rId18" Type="http://schemas.openxmlformats.org/officeDocument/2006/relationships/image" Target="../media/image54.png"/><Relationship Id="rId26" Type="http://schemas.openxmlformats.org/officeDocument/2006/relationships/image" Target="../media/image77.png"/><Relationship Id="rId39" Type="http://schemas.openxmlformats.org/officeDocument/2006/relationships/hyperlink" Target="http://www.iconarchive.com/show/cold-fusion-hd-icons-by-chrisbanks2/pc-white-icon.html" TargetMode="External"/><Relationship Id="rId21" Type="http://schemas.openxmlformats.org/officeDocument/2006/relationships/hyperlink" Target="http://www.iconarchive.com/show/iwork-style-2-icons-by-hamzasaleem/Numbers-icon.html" TargetMode="External"/><Relationship Id="rId34" Type="http://schemas.openxmlformats.org/officeDocument/2006/relationships/hyperlink" Target="http://www.iconarchive.com/show/flat-jewels-icons-by-pixelkit/Newspaper-icon.html" TargetMode="External"/><Relationship Id="rId42" Type="http://schemas.openxmlformats.org/officeDocument/2006/relationships/image" Target="../media/image85.png"/><Relationship Id="rId47" Type="http://schemas.openxmlformats.org/officeDocument/2006/relationships/hyperlink" Target="http://www.iconarchive.com/show/real-vista-jobs-icons-by-iconshock/chef-icon.html" TargetMode="External"/><Relationship Id="rId50" Type="http://schemas.openxmlformats.org/officeDocument/2006/relationships/image" Target="../media/image88.png"/><Relationship Id="rId55" Type="http://schemas.openxmlformats.org/officeDocument/2006/relationships/hyperlink" Target="http://www.iconarchive.com/show/vegetables-icons-by-fengsj/Cabbage-icon.html" TargetMode="External"/><Relationship Id="rId63" Type="http://schemas.openxmlformats.org/officeDocument/2006/relationships/hyperlink" Target="http://www.google.es/url?sa=i&amp;rct=j&amp;q=&amp;esrc=s&amp;frm=1&amp;source=images&amp;cd=&amp;cad=rja&amp;uact=8&amp;docid=5CH0m8Hn2OMIvM&amp;tbnid=hA56eV5ZhhonNM:&amp;ved=0CAUQjRw&amp;url=http://carnica.cdecomunicacion.es/noticias/3643/las-dops-igps-etgs-y-productos-de-calidad-europeos-tienen-nueva-normativa&amp;ei=ZAZEU8fALuHL0AXr0YDADA&amp;bvm=bv.64367178,d.d2k&amp;psig=AFQjCNHytPNVTL2C4yqwcm316putB5pQZA&amp;ust=1397053345291193" TargetMode="External"/><Relationship Id="rId68" Type="http://schemas.openxmlformats.org/officeDocument/2006/relationships/image" Target="../media/image94.png"/><Relationship Id="rId76" Type="http://schemas.microsoft.com/office/2007/relationships/hdphoto" Target="../media/hdphoto10.wdp"/><Relationship Id="rId84" Type="http://schemas.openxmlformats.org/officeDocument/2006/relationships/image" Target="../media/image100.png"/><Relationship Id="rId7" Type="http://schemas.openxmlformats.org/officeDocument/2006/relationships/image" Target="../media/image29.png"/><Relationship Id="rId71" Type="http://schemas.microsoft.com/office/2007/relationships/hdphoto" Target="../media/hdphoto9.wdp"/><Relationship Id="rId2" Type="http://schemas.openxmlformats.org/officeDocument/2006/relationships/hyperlink" Target="http://www.iconarchive.com/show/blue-bits-icons-by-icojam/document-checkbox-icon.html" TargetMode="External"/><Relationship Id="rId16" Type="http://schemas.openxmlformats.org/officeDocument/2006/relationships/image" Target="../media/image53.png"/><Relationship Id="rId29" Type="http://schemas.openxmlformats.org/officeDocument/2006/relationships/image" Target="../media/image78.png"/><Relationship Id="rId11" Type="http://schemas.openxmlformats.org/officeDocument/2006/relationships/hyperlink" Target="http://www.iconarchive.com/show/book-icons-by-hopstarter/Recipe-Book-icon.html" TargetMode="External"/><Relationship Id="rId24" Type="http://schemas.openxmlformats.org/officeDocument/2006/relationships/image" Target="../media/image76.png"/><Relationship Id="rId32" Type="http://schemas.openxmlformats.org/officeDocument/2006/relationships/hyperlink" Target="http://www.iconarchive.com/show/icons8-metro-style-icons-by-visualpharm/System-Dashboard-icon.html" TargetMode="External"/><Relationship Id="rId37" Type="http://schemas.openxmlformats.org/officeDocument/2006/relationships/image" Target="../media/image82.png"/><Relationship Id="rId40" Type="http://schemas.openxmlformats.org/officeDocument/2006/relationships/image" Target="../media/image84.png"/><Relationship Id="rId45" Type="http://schemas.openxmlformats.org/officeDocument/2006/relationships/hyperlink" Target="http://www.iconarchive.com/show/cook-icons-by-iconshock/cheff-icon.html" TargetMode="External"/><Relationship Id="rId53" Type="http://schemas.openxmlformats.org/officeDocument/2006/relationships/hyperlink" Target="http://www.iconarchive.com/show/fast-food-icons-by-iconmuseo/burger-icon.html" TargetMode="External"/><Relationship Id="rId58" Type="http://schemas.openxmlformats.org/officeDocument/2006/relationships/image" Target="../media/image91.png"/><Relationship Id="rId66" Type="http://schemas.openxmlformats.org/officeDocument/2006/relationships/image" Target="../media/image93.jpeg"/><Relationship Id="rId74" Type="http://schemas.openxmlformats.org/officeDocument/2006/relationships/image" Target="../media/image97.png"/><Relationship Id="rId79" Type="http://schemas.openxmlformats.org/officeDocument/2006/relationships/hyperlink" Target="http://www.iconarchive.com/show/crystal-clear-icons-by-everaldo/App-home-icon.html" TargetMode="External"/><Relationship Id="rId5" Type="http://schemas.openxmlformats.org/officeDocument/2006/relationships/image" Target="../media/image72.png"/><Relationship Id="rId61" Type="http://schemas.openxmlformats.org/officeDocument/2006/relationships/hyperlink" Target="http://www.iconarchive.com/show/vegetables-icons-by-fengsj/Tomato-icon.html" TargetMode="External"/><Relationship Id="rId82" Type="http://schemas.openxmlformats.org/officeDocument/2006/relationships/image" Target="../media/image66.png"/><Relationship Id="rId10" Type="http://schemas.openxmlformats.org/officeDocument/2006/relationships/image" Target="../media/image45.png"/><Relationship Id="rId19" Type="http://schemas.openxmlformats.org/officeDocument/2006/relationships/hyperlink" Target="http://www.iconarchive.com/show/aquave-metal-icons-by-vargas21/Document-icon.html" TargetMode="External"/><Relationship Id="rId31" Type="http://schemas.openxmlformats.org/officeDocument/2006/relationships/image" Target="../media/image79.png"/><Relationship Id="rId44" Type="http://schemas.openxmlformats.org/officeDocument/2006/relationships/image" Target="../media/image59.png"/><Relationship Id="rId52" Type="http://schemas.openxmlformats.org/officeDocument/2006/relationships/image" Target="../media/image89.png"/><Relationship Id="rId60" Type="http://schemas.openxmlformats.org/officeDocument/2006/relationships/image" Target="../media/image13.png"/><Relationship Id="rId65" Type="http://schemas.openxmlformats.org/officeDocument/2006/relationships/hyperlink" Target="https://www.google.es/url?sa=i&amp;rct=j&amp;q=&amp;esrc=s&amp;frm=1&amp;source=images&amp;cd=&amp;cad=rja&amp;uact=8&amp;docid=XR0ilZdUe6-ScM&amp;tbnid=zNMgHuueLWErMM:&amp;ved=0CAUQjRw&amp;url=https://sites.google.com/site/coffelattebreak/informacion-nutricional-y-calorica&amp;ei=NwJEU7KiFqLS0QXBzIGABg&amp;bvm=bv.64367178,d.d2k&amp;psig=AFQjCNFz_LEmx41hMXUOyjGWdI-V0chrsw&amp;ust=1397052235539334" TargetMode="External"/><Relationship Id="rId73" Type="http://schemas.openxmlformats.org/officeDocument/2006/relationships/image" Target="../media/image56.png"/><Relationship Id="rId78" Type="http://schemas.openxmlformats.org/officeDocument/2006/relationships/image" Target="../media/image99.png"/><Relationship Id="rId81" Type="http://schemas.openxmlformats.org/officeDocument/2006/relationships/hyperlink" Target="http://www.iconarchive.com/show/icons8-metro-style-icons-by-visualpharm/Mathematic-Plus2-icon.html" TargetMode="External"/><Relationship Id="rId4" Type="http://schemas.openxmlformats.org/officeDocument/2006/relationships/hyperlink" Target="http://www.iconarchive.com/show/oxygen-icons-by-oxygen-icons.org/Mimetypes-x-office-spreadsheet-icon.html" TargetMode="External"/><Relationship Id="rId9" Type="http://schemas.openxmlformats.org/officeDocument/2006/relationships/image" Target="../media/image51.png"/><Relationship Id="rId14" Type="http://schemas.openxmlformats.org/officeDocument/2006/relationships/image" Target="../media/image44.png"/><Relationship Id="rId22" Type="http://schemas.openxmlformats.org/officeDocument/2006/relationships/image" Target="../media/image75.png"/><Relationship Id="rId27" Type="http://schemas.openxmlformats.org/officeDocument/2006/relationships/hyperlink" Target="http://www.iconarchive.com/show/soft-scraps-icons-by-hopstarter/Document-Microsoft-PowerPoint-icon.html" TargetMode="External"/><Relationship Id="rId30" Type="http://schemas.openxmlformats.org/officeDocument/2006/relationships/hyperlink" Target="http://www.iconarchive.com/show/bag-o-tiles-icons-by-barkerbaggies/Q-icon.html" TargetMode="External"/><Relationship Id="rId35" Type="http://schemas.openxmlformats.org/officeDocument/2006/relationships/image" Target="../media/image81.png"/><Relationship Id="rId43" Type="http://schemas.openxmlformats.org/officeDocument/2006/relationships/hyperlink" Target="http://www.iconarchive.com/show/methodic-folders-remix-icons-by-arkangl300/Document-icon.html" TargetMode="External"/><Relationship Id="rId48" Type="http://schemas.openxmlformats.org/officeDocument/2006/relationships/image" Target="../media/image87.png"/><Relationship Id="rId56" Type="http://schemas.openxmlformats.org/officeDocument/2006/relationships/image" Target="../media/image90.png"/><Relationship Id="rId64" Type="http://schemas.openxmlformats.org/officeDocument/2006/relationships/image" Target="../media/image63.gif"/><Relationship Id="rId69" Type="http://schemas.openxmlformats.org/officeDocument/2006/relationships/image" Target="../media/image95.png"/><Relationship Id="rId77" Type="http://schemas.openxmlformats.org/officeDocument/2006/relationships/hyperlink" Target="http://www.iconarchive.com/show/vista-artistic-icons-by-awicons/add-icon.html" TargetMode="External"/><Relationship Id="rId8" Type="http://schemas.openxmlformats.org/officeDocument/2006/relationships/hyperlink" Target="http://www.iconarchive.com/show/soft-scraps-icons-by-hopstarter/Document-Organization-Chart-icon.html" TargetMode="External"/><Relationship Id="rId51" Type="http://schemas.openxmlformats.org/officeDocument/2006/relationships/hyperlink" Target="http://www.iconarchive.com/show/ios7v2-icons-by-visualpharm/Kitchen-Cooking-pot-icon.html" TargetMode="External"/><Relationship Id="rId72" Type="http://schemas.openxmlformats.org/officeDocument/2006/relationships/hyperlink" Target="http://www.iconarchive.com/show/farm-fresh-icons-by-fatcow/medal-award-bronze-icon.html" TargetMode="External"/><Relationship Id="rId80" Type="http://schemas.openxmlformats.org/officeDocument/2006/relationships/image" Target="../media/image10.png"/><Relationship Id="rId3" Type="http://schemas.openxmlformats.org/officeDocument/2006/relationships/image" Target="../media/image4.png"/><Relationship Id="rId12" Type="http://schemas.openxmlformats.org/officeDocument/2006/relationships/image" Target="../media/image73.png"/><Relationship Id="rId17" Type="http://schemas.openxmlformats.org/officeDocument/2006/relationships/hyperlink" Target="http://www.iconarchive.com/show/sleek-xp-basic-icons-by-hopstarter/Document-Blank-icon.html" TargetMode="External"/><Relationship Id="rId25" Type="http://schemas.openxmlformats.org/officeDocument/2006/relationships/hyperlink" Target="http://www.iconarchive.com/show/free-large-boss-icons-by-aha-soft/Supervisor-icon.html" TargetMode="External"/><Relationship Id="rId33" Type="http://schemas.openxmlformats.org/officeDocument/2006/relationships/image" Target="../media/image80.png"/><Relationship Id="rId38" Type="http://schemas.openxmlformats.org/officeDocument/2006/relationships/image" Target="../media/image83.jpeg"/><Relationship Id="rId46" Type="http://schemas.openxmlformats.org/officeDocument/2006/relationships/image" Target="../media/image86.png"/><Relationship Id="rId59" Type="http://schemas.openxmlformats.org/officeDocument/2006/relationships/hyperlink" Target="http://www.iconarchive.com/show/copland-3-icons-by-iconfactory/Ketchup-Mustard-icon.html" TargetMode="External"/><Relationship Id="rId67" Type="http://schemas.openxmlformats.org/officeDocument/2006/relationships/hyperlink" Target="http://www.iconarchive.com/show/comic-iphone-icons-by-fasticon/graph-icon.html" TargetMode="External"/><Relationship Id="rId20" Type="http://schemas.openxmlformats.org/officeDocument/2006/relationships/image" Target="../media/image74.png"/><Relationship Id="rId41" Type="http://schemas.openxmlformats.org/officeDocument/2006/relationships/hyperlink" Target="http://www.iconarchive.com/show/halloween-icons-by-jordanfc/web-icon.html" TargetMode="External"/><Relationship Id="rId54" Type="http://schemas.openxmlformats.org/officeDocument/2006/relationships/image" Target="../media/image60.png"/><Relationship Id="rId62" Type="http://schemas.openxmlformats.org/officeDocument/2006/relationships/image" Target="../media/image92.png"/><Relationship Id="rId70" Type="http://schemas.openxmlformats.org/officeDocument/2006/relationships/image" Target="../media/image96.png"/><Relationship Id="rId75" Type="http://schemas.openxmlformats.org/officeDocument/2006/relationships/image" Target="../media/image98.png"/><Relationship Id="rId83" Type="http://schemas.openxmlformats.org/officeDocument/2006/relationships/hyperlink" Target="http://www.iconarchive.com/show/glyphish-icons-by-glyphish/20-gear-2-ico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onarchive.com/show/soft-scraps-icons-by-hopstarter/Document-icon.html" TargetMode="External"/><Relationship Id="rId15" Type="http://schemas.openxmlformats.org/officeDocument/2006/relationships/hyperlink" Target="http://www.iconarchive.com/show/soft-scraps-icons-by-hopstarter/Document-Flow-Chart-icon.html" TargetMode="External"/><Relationship Id="rId23" Type="http://schemas.openxmlformats.org/officeDocument/2006/relationships/hyperlink" Target="http://www.iconarchive.com/show/super-vista-jobs-icons-by-iconshock/chef-icon.html" TargetMode="External"/><Relationship Id="rId28" Type="http://schemas.openxmlformats.org/officeDocument/2006/relationships/image" Target="../media/image52.png"/><Relationship Id="rId36" Type="http://schemas.openxmlformats.org/officeDocument/2006/relationships/hyperlink" Target="http://www.iconarchive.com/show/icons8-metro-style-icons-by-visualpharm/House-and-Appliances-Tv-icon.html" TargetMode="External"/><Relationship Id="rId49" Type="http://schemas.openxmlformats.org/officeDocument/2006/relationships/hyperlink" Target="http://www.iconarchive.com/show/ios7v2-icons-by-visualpharm/Kitchen-Fork-icon.html" TargetMode="External"/><Relationship Id="rId57" Type="http://schemas.openxmlformats.org/officeDocument/2006/relationships/hyperlink" Target="http://www.iconarchive.com/show/icons8-metro-style-icons-by-visualpharm/Animals-Cow-icon.html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hyperlink" Target="http://www.iconarchive.com/show/aquave-metal-icons-by-vargas21/Document-icon.html" TargetMode="External"/><Relationship Id="rId26" Type="http://schemas.openxmlformats.org/officeDocument/2006/relationships/hyperlink" Target="http://www.iconarchive.com/show/soft-scraps-icons-by-hopstarter/Document-Microsoft-PowerPoint-icon.html" TargetMode="External"/><Relationship Id="rId39" Type="http://schemas.openxmlformats.org/officeDocument/2006/relationships/image" Target="../media/image84.png"/><Relationship Id="rId21" Type="http://schemas.openxmlformats.org/officeDocument/2006/relationships/image" Target="../media/image75.png"/><Relationship Id="rId34" Type="http://schemas.openxmlformats.org/officeDocument/2006/relationships/image" Target="../media/image81.png"/><Relationship Id="rId42" Type="http://schemas.openxmlformats.org/officeDocument/2006/relationships/hyperlink" Target="http://www.iconarchive.com/show/methodic-folders-remix-icons-by-arkangl300/Document-icon.html" TargetMode="External"/><Relationship Id="rId47" Type="http://schemas.openxmlformats.org/officeDocument/2006/relationships/image" Target="../media/image87.png"/><Relationship Id="rId50" Type="http://schemas.openxmlformats.org/officeDocument/2006/relationships/hyperlink" Target="http://www.iconarchive.com/show/ios7v2-icons-by-visualpharm/Kitchen-Cooking-pot-icon.html" TargetMode="External"/><Relationship Id="rId55" Type="http://schemas.openxmlformats.org/officeDocument/2006/relationships/image" Target="../media/image90.png"/><Relationship Id="rId63" Type="http://schemas.openxmlformats.org/officeDocument/2006/relationships/image" Target="../media/image63.gif"/><Relationship Id="rId68" Type="http://schemas.openxmlformats.org/officeDocument/2006/relationships/image" Target="../media/image95.png"/><Relationship Id="rId76" Type="http://schemas.openxmlformats.org/officeDocument/2006/relationships/hyperlink" Target="http://www.iconarchive.com/show/vista-artistic-icons-by-awicons/add-icon.html" TargetMode="External"/><Relationship Id="rId7" Type="http://schemas.openxmlformats.org/officeDocument/2006/relationships/image" Target="../media/image29.png"/><Relationship Id="rId71" Type="http://schemas.openxmlformats.org/officeDocument/2006/relationships/hyperlink" Target="http://www.iconarchive.com/show/farm-fresh-icons-by-fatcow/medal-award-bronze-icon.html" TargetMode="External"/><Relationship Id="rId2" Type="http://schemas.openxmlformats.org/officeDocument/2006/relationships/hyperlink" Target="http://www.iconarchive.com/show/blue-bits-icons-by-icojam/document-checkbox-icon.html" TargetMode="External"/><Relationship Id="rId16" Type="http://schemas.openxmlformats.org/officeDocument/2006/relationships/hyperlink" Target="http://www.iconarchive.com/show/sleek-xp-basic-icons-by-hopstarter/Document-Blank-icon.html" TargetMode="External"/><Relationship Id="rId29" Type="http://schemas.openxmlformats.org/officeDocument/2006/relationships/hyperlink" Target="http://www.iconarchive.com/show/bag-o-tiles-icons-by-barkerbaggies/Q-icon.html" TargetMode="External"/><Relationship Id="rId11" Type="http://schemas.openxmlformats.org/officeDocument/2006/relationships/image" Target="../media/image73.png"/><Relationship Id="rId24" Type="http://schemas.openxmlformats.org/officeDocument/2006/relationships/hyperlink" Target="http://www.iconarchive.com/show/free-large-boss-icons-by-aha-soft/Supervisor-icon.html" TargetMode="External"/><Relationship Id="rId32" Type="http://schemas.openxmlformats.org/officeDocument/2006/relationships/image" Target="../media/image80.png"/><Relationship Id="rId37" Type="http://schemas.openxmlformats.org/officeDocument/2006/relationships/image" Target="../media/image83.jpeg"/><Relationship Id="rId40" Type="http://schemas.openxmlformats.org/officeDocument/2006/relationships/hyperlink" Target="http://www.iconarchive.com/show/halloween-icons-by-jordanfc/web-icon.html" TargetMode="External"/><Relationship Id="rId45" Type="http://schemas.openxmlformats.org/officeDocument/2006/relationships/image" Target="../media/image86.png"/><Relationship Id="rId53" Type="http://schemas.openxmlformats.org/officeDocument/2006/relationships/image" Target="../media/image60.png"/><Relationship Id="rId58" Type="http://schemas.openxmlformats.org/officeDocument/2006/relationships/hyperlink" Target="http://www.iconarchive.com/show/copland-3-icons-by-iconfactory/Ketchup-Mustard-icon.html" TargetMode="External"/><Relationship Id="rId66" Type="http://schemas.openxmlformats.org/officeDocument/2006/relationships/hyperlink" Target="http://www.iconarchive.com/show/comic-iphone-icons-by-fasticon/graph-icon.html" TargetMode="External"/><Relationship Id="rId74" Type="http://schemas.openxmlformats.org/officeDocument/2006/relationships/image" Target="../media/image98.png"/><Relationship Id="rId79" Type="http://schemas.openxmlformats.org/officeDocument/2006/relationships/image" Target="../media/image10.png"/><Relationship Id="rId5" Type="http://schemas.openxmlformats.org/officeDocument/2006/relationships/image" Target="../media/image72.png"/><Relationship Id="rId61" Type="http://schemas.openxmlformats.org/officeDocument/2006/relationships/image" Target="../media/image92.png"/><Relationship Id="rId10" Type="http://schemas.openxmlformats.org/officeDocument/2006/relationships/hyperlink" Target="http://www.iconarchive.com/show/book-icons-by-hopstarter/Recipe-Book-icon.html" TargetMode="External"/><Relationship Id="rId19" Type="http://schemas.openxmlformats.org/officeDocument/2006/relationships/image" Target="../media/image74.png"/><Relationship Id="rId31" Type="http://schemas.openxmlformats.org/officeDocument/2006/relationships/hyperlink" Target="http://www.iconarchive.com/show/icons8-metro-style-icons-by-visualpharm/System-Dashboard-icon.html" TargetMode="External"/><Relationship Id="rId44" Type="http://schemas.openxmlformats.org/officeDocument/2006/relationships/hyperlink" Target="http://www.iconarchive.com/show/cook-icons-by-iconshock/cheff-icon.html" TargetMode="External"/><Relationship Id="rId52" Type="http://schemas.openxmlformats.org/officeDocument/2006/relationships/hyperlink" Target="http://www.iconarchive.com/show/fast-food-icons-by-iconmuseo/burger-icon.html" TargetMode="External"/><Relationship Id="rId60" Type="http://schemas.openxmlformats.org/officeDocument/2006/relationships/hyperlink" Target="http://www.iconarchive.com/show/vegetables-icons-by-fengsj/Tomato-icon.html" TargetMode="External"/><Relationship Id="rId65" Type="http://schemas.openxmlformats.org/officeDocument/2006/relationships/image" Target="../media/image93.jpeg"/><Relationship Id="rId73" Type="http://schemas.openxmlformats.org/officeDocument/2006/relationships/image" Target="../media/image97.png"/><Relationship Id="rId78" Type="http://schemas.openxmlformats.org/officeDocument/2006/relationships/hyperlink" Target="http://www.iconarchive.com/show/crystal-clear-icons-by-everaldo/App-home-icon.html" TargetMode="External"/><Relationship Id="rId81" Type="http://schemas.openxmlformats.org/officeDocument/2006/relationships/image" Target="../media/image101.png"/><Relationship Id="rId4" Type="http://schemas.openxmlformats.org/officeDocument/2006/relationships/hyperlink" Target="http://www.iconarchive.com/show/oxygen-icons-by-oxygen-icons.org/Mimetypes-x-office-spreadsheet-icon.html" TargetMode="External"/><Relationship Id="rId9" Type="http://schemas.openxmlformats.org/officeDocument/2006/relationships/image" Target="../media/image51.png"/><Relationship Id="rId14" Type="http://schemas.openxmlformats.org/officeDocument/2006/relationships/hyperlink" Target="http://www.iconarchive.com/show/soft-scraps-icons-by-hopstarter/Document-Flow-Chart-icon.html" TargetMode="External"/><Relationship Id="rId22" Type="http://schemas.openxmlformats.org/officeDocument/2006/relationships/hyperlink" Target="http://www.iconarchive.com/show/super-vista-jobs-icons-by-iconshock/chef-icon.html" TargetMode="External"/><Relationship Id="rId27" Type="http://schemas.openxmlformats.org/officeDocument/2006/relationships/image" Target="../media/image52.png"/><Relationship Id="rId30" Type="http://schemas.openxmlformats.org/officeDocument/2006/relationships/image" Target="../media/image79.png"/><Relationship Id="rId35" Type="http://schemas.openxmlformats.org/officeDocument/2006/relationships/hyperlink" Target="http://www.iconarchive.com/show/icons8-metro-style-icons-by-visualpharm/House-and-Appliances-Tv-icon.html" TargetMode="External"/><Relationship Id="rId43" Type="http://schemas.openxmlformats.org/officeDocument/2006/relationships/image" Target="../media/image59.png"/><Relationship Id="rId48" Type="http://schemas.openxmlformats.org/officeDocument/2006/relationships/hyperlink" Target="http://www.iconarchive.com/show/ios7v2-icons-by-visualpharm/Kitchen-Fork-icon.html" TargetMode="External"/><Relationship Id="rId56" Type="http://schemas.openxmlformats.org/officeDocument/2006/relationships/hyperlink" Target="http://www.iconarchive.com/show/icons8-metro-style-icons-by-visualpharm/Animals-Cow-icon.html" TargetMode="External"/><Relationship Id="rId64" Type="http://schemas.openxmlformats.org/officeDocument/2006/relationships/hyperlink" Target="https://www.google.es/url?sa=i&amp;rct=j&amp;q=&amp;esrc=s&amp;frm=1&amp;source=images&amp;cd=&amp;cad=rja&amp;uact=8&amp;docid=XR0ilZdUe6-ScM&amp;tbnid=zNMgHuueLWErMM:&amp;ved=0CAUQjRw&amp;url=https://sites.google.com/site/coffelattebreak/informacion-nutricional-y-calorica&amp;ei=NwJEU7KiFqLS0QXBzIGABg&amp;bvm=bv.64367178,d.d2k&amp;psig=AFQjCNFz_LEmx41hMXUOyjGWdI-V0chrsw&amp;ust=1397052235539334" TargetMode="External"/><Relationship Id="rId69" Type="http://schemas.openxmlformats.org/officeDocument/2006/relationships/image" Target="../media/image96.png"/><Relationship Id="rId77" Type="http://schemas.openxmlformats.org/officeDocument/2006/relationships/image" Target="../media/image99.png"/><Relationship Id="rId8" Type="http://schemas.openxmlformats.org/officeDocument/2006/relationships/hyperlink" Target="http://www.iconarchive.com/show/soft-scraps-icons-by-hopstarter/Document-Organization-Chart-icon.html" TargetMode="External"/><Relationship Id="rId51" Type="http://schemas.openxmlformats.org/officeDocument/2006/relationships/image" Target="../media/image89.png"/><Relationship Id="rId72" Type="http://schemas.openxmlformats.org/officeDocument/2006/relationships/image" Target="../media/image56.png"/><Relationship Id="rId80" Type="http://schemas.openxmlformats.org/officeDocument/2006/relationships/hyperlink" Target="http://www.iconarchive.com/show/icons8-metro-style-icons-by-visualpharm/Emoticons-Guestion-icon.html" TargetMode="External"/><Relationship Id="rId3" Type="http://schemas.openxmlformats.org/officeDocument/2006/relationships/image" Target="../media/image4.png"/><Relationship Id="rId12" Type="http://schemas.openxmlformats.org/officeDocument/2006/relationships/hyperlink" Target="http://www.iconarchive.com/show/sleek-xp-basic-icons-by-hopstarter/Document-icon.html" TargetMode="External"/><Relationship Id="rId17" Type="http://schemas.openxmlformats.org/officeDocument/2006/relationships/image" Target="../media/image54.png"/><Relationship Id="rId25" Type="http://schemas.openxmlformats.org/officeDocument/2006/relationships/image" Target="../media/image77.png"/><Relationship Id="rId33" Type="http://schemas.openxmlformats.org/officeDocument/2006/relationships/hyperlink" Target="http://www.iconarchive.com/show/flat-jewels-icons-by-pixelkit/Newspaper-icon.html" TargetMode="External"/><Relationship Id="rId38" Type="http://schemas.openxmlformats.org/officeDocument/2006/relationships/hyperlink" Target="http://www.iconarchive.com/show/cold-fusion-hd-icons-by-chrisbanks2/pc-white-icon.html" TargetMode="External"/><Relationship Id="rId46" Type="http://schemas.openxmlformats.org/officeDocument/2006/relationships/hyperlink" Target="http://www.iconarchive.com/show/real-vista-jobs-icons-by-iconshock/chef-icon.html" TargetMode="External"/><Relationship Id="rId59" Type="http://schemas.openxmlformats.org/officeDocument/2006/relationships/image" Target="../media/image13.png"/><Relationship Id="rId67" Type="http://schemas.openxmlformats.org/officeDocument/2006/relationships/image" Target="../media/image94.png"/><Relationship Id="rId20" Type="http://schemas.openxmlformats.org/officeDocument/2006/relationships/hyperlink" Target="http://www.iconarchive.com/show/iwork-style-2-icons-by-hamzasaleem/Numbers-icon.html" TargetMode="External"/><Relationship Id="rId41" Type="http://schemas.openxmlformats.org/officeDocument/2006/relationships/image" Target="../media/image85.png"/><Relationship Id="rId54" Type="http://schemas.openxmlformats.org/officeDocument/2006/relationships/hyperlink" Target="http://www.iconarchive.com/show/vegetables-icons-by-fengsj/Cabbage-icon.html" TargetMode="External"/><Relationship Id="rId62" Type="http://schemas.openxmlformats.org/officeDocument/2006/relationships/hyperlink" Target="http://www.google.es/url?sa=i&amp;rct=j&amp;q=&amp;esrc=s&amp;frm=1&amp;source=images&amp;cd=&amp;cad=rja&amp;uact=8&amp;docid=5CH0m8Hn2OMIvM&amp;tbnid=hA56eV5ZhhonNM:&amp;ved=0CAUQjRw&amp;url=http://carnica.cdecomunicacion.es/noticias/3643/las-dops-igps-etgs-y-productos-de-calidad-europeos-tienen-nueva-normativa&amp;ei=ZAZEU8fALuHL0AXr0YDADA&amp;bvm=bv.64367178,d.d2k&amp;psig=AFQjCNHytPNVTL2C4yqwcm316putB5pQZA&amp;ust=1397053345291193" TargetMode="External"/><Relationship Id="rId70" Type="http://schemas.microsoft.com/office/2007/relationships/hdphoto" Target="../media/hdphoto9.wdp"/><Relationship Id="rId75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onarchive.com/show/soft-scraps-icons-by-hopstarter/Document-icon.html" TargetMode="External"/><Relationship Id="rId15" Type="http://schemas.openxmlformats.org/officeDocument/2006/relationships/image" Target="../media/image53.png"/><Relationship Id="rId23" Type="http://schemas.openxmlformats.org/officeDocument/2006/relationships/image" Target="../media/image76.png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49" Type="http://schemas.openxmlformats.org/officeDocument/2006/relationships/image" Target="../media/image88.png"/><Relationship Id="rId57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hyperlink" Target="http://www.iconarchive.com/show/icons8-metro-style-icons-by-visualpharm/Animals-Cow-icon.html" TargetMode="External"/><Relationship Id="rId26" Type="http://schemas.openxmlformats.org/officeDocument/2006/relationships/image" Target="../media/image102.png"/><Relationship Id="rId39" Type="http://schemas.openxmlformats.org/officeDocument/2006/relationships/image" Target="../media/image107.png"/><Relationship Id="rId3" Type="http://schemas.openxmlformats.org/officeDocument/2006/relationships/image" Target="../media/image76.png"/><Relationship Id="rId21" Type="http://schemas.openxmlformats.org/officeDocument/2006/relationships/hyperlink" Target="http://www.iconarchive.com/show/blue-bits-icons-by-icojam/document-checkbox-icon.html" TargetMode="External"/><Relationship Id="rId34" Type="http://schemas.openxmlformats.org/officeDocument/2006/relationships/image" Target="../media/image27.png"/><Relationship Id="rId42" Type="http://schemas.openxmlformats.org/officeDocument/2006/relationships/hyperlink" Target="http://www.iconarchive.com/show/vista-people-icons-by-icons-land/Person-Male-Light-icon.html" TargetMode="External"/><Relationship Id="rId47" Type="http://schemas.openxmlformats.org/officeDocument/2006/relationships/image" Target="../media/image111.png"/><Relationship Id="rId50" Type="http://schemas.openxmlformats.org/officeDocument/2006/relationships/hyperlink" Target="http://www.iconarchive.com/show/flatastic-2-icons-by-custom-icon-design/star-full-icon.html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://www.iconarchive.com/show/cook-icons-by-iconshock/cheff-icon.html" TargetMode="External"/><Relationship Id="rId17" Type="http://schemas.openxmlformats.org/officeDocument/2006/relationships/image" Target="../media/image8.png"/><Relationship Id="rId25" Type="http://schemas.openxmlformats.org/officeDocument/2006/relationships/hyperlink" Target="http://www.iconarchive.com/show/bag-o-tiles-icons-by-barkerbaggies/Q-icon.html" TargetMode="External"/><Relationship Id="rId33" Type="http://schemas.openxmlformats.org/officeDocument/2006/relationships/hyperlink" Target="http://www.iconarchive.com/show/real-vista-jobs-icons-by-iconshock/chef-icon.html" TargetMode="External"/><Relationship Id="rId38" Type="http://schemas.openxmlformats.org/officeDocument/2006/relationships/image" Target="../media/image106.png"/><Relationship Id="rId46" Type="http://schemas.openxmlformats.org/officeDocument/2006/relationships/hyperlink" Target="http://www.iconarchive.com/show/vista-people-icons-by-icons-land/Age-Child-Female-Light-icon.html" TargetMode="External"/><Relationship Id="rId2" Type="http://schemas.openxmlformats.org/officeDocument/2006/relationships/hyperlink" Target="http://www.iconarchive.com/show/super-vista-jobs-icons-by-iconshock/chef-icon.html" TargetMode="External"/><Relationship Id="rId16" Type="http://schemas.openxmlformats.org/officeDocument/2006/relationships/hyperlink" Target="http://www.iconarchive.com/show/vegetables-icons-by-fengsj/Cabbage-icon.html" TargetMode="External"/><Relationship Id="rId20" Type="http://schemas.openxmlformats.org/officeDocument/2006/relationships/image" Target="../media/image41.png"/><Relationship Id="rId29" Type="http://schemas.openxmlformats.org/officeDocument/2006/relationships/image" Target="../media/image5.png"/><Relationship Id="rId41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onarchive.com/show/whistlepuff-icons-by-firstfear/documents-icon.html" TargetMode="External"/><Relationship Id="rId11" Type="http://schemas.microsoft.com/office/2007/relationships/hdphoto" Target="../media/hdphoto3.wdp"/><Relationship Id="rId24" Type="http://schemas.openxmlformats.org/officeDocument/2006/relationships/image" Target="../media/image7.png"/><Relationship Id="rId32" Type="http://schemas.openxmlformats.org/officeDocument/2006/relationships/image" Target="../media/image16.png"/><Relationship Id="rId37" Type="http://schemas.openxmlformats.org/officeDocument/2006/relationships/image" Target="../media/image105.png"/><Relationship Id="rId40" Type="http://schemas.openxmlformats.org/officeDocument/2006/relationships/hyperlink" Target="http://www.iconarchive.com/show/vista-people-icons-by-icons-land/Age-Child-Male-Dark-icon.html" TargetMode="External"/><Relationship Id="rId45" Type="http://schemas.openxmlformats.org/officeDocument/2006/relationships/image" Target="../media/image110.png"/><Relationship Id="rId5" Type="http://schemas.openxmlformats.org/officeDocument/2006/relationships/image" Target="../media/image77.png"/><Relationship Id="rId15" Type="http://schemas.openxmlformats.org/officeDocument/2006/relationships/image" Target="../media/image26.png"/><Relationship Id="rId23" Type="http://schemas.openxmlformats.org/officeDocument/2006/relationships/hyperlink" Target="http://www.iconarchive.com/show/comic-iphone-icons-by-fasticon/graph-icon.html" TargetMode="External"/><Relationship Id="rId28" Type="http://schemas.openxmlformats.org/officeDocument/2006/relationships/image" Target="../media/image103.png"/><Relationship Id="rId36" Type="http://schemas.openxmlformats.org/officeDocument/2006/relationships/hyperlink" Target="http://www.iconarchive.com/show/vegetables-icons-by-fengsj/Tomato-icon.html" TargetMode="External"/><Relationship Id="rId49" Type="http://schemas.openxmlformats.org/officeDocument/2006/relationships/image" Target="../media/image112.png"/><Relationship Id="rId10" Type="http://schemas.openxmlformats.org/officeDocument/2006/relationships/image" Target="../media/image14.png"/><Relationship Id="rId19" Type="http://schemas.openxmlformats.org/officeDocument/2006/relationships/image" Target="../media/image11.png"/><Relationship Id="rId31" Type="http://schemas.openxmlformats.org/officeDocument/2006/relationships/hyperlink" Target="http://www.iconarchive.com/show/fast-food-icons-by-iconmuseo/burger-2-icon.html" TargetMode="External"/><Relationship Id="rId44" Type="http://schemas.openxmlformats.org/officeDocument/2006/relationships/hyperlink" Target="http://www.iconarchive.com/show/medical-icons-by-icons-land/People-Patient-Female-icon.html" TargetMode="External"/><Relationship Id="rId4" Type="http://schemas.openxmlformats.org/officeDocument/2006/relationships/hyperlink" Target="http://www.iconarchive.com/show/free-large-boss-icons-by-aha-soft/Supervisor-icon.html" TargetMode="External"/><Relationship Id="rId9" Type="http://schemas.openxmlformats.org/officeDocument/2006/relationships/hyperlink" Target="http://www.iconarchive.com/show/crystal-clear-icons-by-everaldo/App-home-icon.html" TargetMode="External"/><Relationship Id="rId14" Type="http://schemas.openxmlformats.org/officeDocument/2006/relationships/hyperlink" Target="http://www.iconarchive.com/show/pixelophilia-icons-by-omercetin/burger-icon.html" TargetMode="External"/><Relationship Id="rId22" Type="http://schemas.openxmlformats.org/officeDocument/2006/relationships/image" Target="../media/image4.png"/><Relationship Id="rId27" Type="http://schemas.openxmlformats.org/officeDocument/2006/relationships/hyperlink" Target="http://www.iconarchive.com/show/icons8-metro-style-icons-by-visualpharm/System-Dashboard-icon.html" TargetMode="External"/><Relationship Id="rId30" Type="http://schemas.openxmlformats.org/officeDocument/2006/relationships/image" Target="../media/image15.png"/><Relationship Id="rId35" Type="http://schemas.openxmlformats.org/officeDocument/2006/relationships/image" Target="../media/image104.png"/><Relationship Id="rId43" Type="http://schemas.openxmlformats.org/officeDocument/2006/relationships/image" Target="../media/image109.png"/><Relationship Id="rId48" Type="http://schemas.openxmlformats.org/officeDocument/2006/relationships/hyperlink" Target="http://www.iconarchive.com/show/icons8-metro-style-icons-by-visualpharm/Animals-Pig-icon.html" TargetMode="External"/><Relationship Id="rId8" Type="http://schemas.microsoft.com/office/2007/relationships/hdphoto" Target="../media/hdphoto1.wdp"/><Relationship Id="rId51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onarchive.com/show/oxygen-icons-by-oxygen-icons.org/Actions-dialog-ok-apply-icon.html" TargetMode="External"/><Relationship Id="rId13" Type="http://schemas.openxmlformats.org/officeDocument/2006/relationships/image" Target="../media/image50.png"/><Relationship Id="rId18" Type="http://schemas.openxmlformats.org/officeDocument/2006/relationships/hyperlink" Target="http://www.iconarchive.com/show/oxygen-icons-by-oxygen-icons.org/Apps-wine-icon.html" TargetMode="External"/><Relationship Id="rId26" Type="http://schemas.openxmlformats.org/officeDocument/2006/relationships/hyperlink" Target="http://www.iconarchive.com/show/icons8-metro-style-icons-by-visualpharm/Animals-Cow-icon.html" TargetMode="External"/><Relationship Id="rId3" Type="http://schemas.openxmlformats.org/officeDocument/2006/relationships/image" Target="../media/image63.gif"/><Relationship Id="rId21" Type="http://schemas.openxmlformats.org/officeDocument/2006/relationships/image" Target="../media/image119.png"/><Relationship Id="rId34" Type="http://schemas.openxmlformats.org/officeDocument/2006/relationships/hyperlink" Target="http://www.iconarchive.com/show/super-vista-jobs-icons-by-iconshock/chef-icon.html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://www.iconarchive.com/show/farm-fresh-icons-by-fatcow/medal-award-silver-icon.html" TargetMode="External"/><Relationship Id="rId17" Type="http://schemas.openxmlformats.org/officeDocument/2006/relationships/image" Target="../media/image117.png"/><Relationship Id="rId25" Type="http://schemas.openxmlformats.org/officeDocument/2006/relationships/image" Target="../media/image121.png"/><Relationship Id="rId33" Type="http://schemas.openxmlformats.org/officeDocument/2006/relationships/image" Target="../media/image64.jpeg"/><Relationship Id="rId2" Type="http://schemas.openxmlformats.org/officeDocument/2006/relationships/hyperlink" Target="http://www.google.es/url?sa=i&amp;rct=j&amp;q=&amp;esrc=s&amp;frm=1&amp;source=images&amp;cd=&amp;cad=rja&amp;uact=8&amp;docid=5CH0m8Hn2OMIvM&amp;tbnid=hA56eV5ZhhonNM:&amp;ved=0CAUQjRw&amp;url=http://carnica.cdecomunicacion.es/noticias/3643/las-dops-igps-etgs-y-productos-de-calidad-europeos-tienen-nueva-normativa&amp;ei=ZAZEU8fALuHL0AXr0YDADA&amp;bvm=bv.64367178,d.d2k&amp;psig=AFQjCNHytPNVTL2C4yqwcm316putB5pQZA&amp;ust=1397053345291193" TargetMode="External"/><Relationship Id="rId16" Type="http://schemas.openxmlformats.org/officeDocument/2006/relationships/hyperlink" Target="http://www.iconarchive.com/show/desktop-buffet-icons-by-aha-soft/Lobster-icon.html" TargetMode="External"/><Relationship Id="rId20" Type="http://schemas.openxmlformats.org/officeDocument/2006/relationships/hyperlink" Target="http://www.iconarchive.com/show/drinks-icons-by-miniartx/Beer-icon.html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onarchive.com/show/crystal-clear-icons-by-everaldo/App-home-icon.html" TargetMode="External"/><Relationship Id="rId11" Type="http://schemas.openxmlformats.org/officeDocument/2006/relationships/image" Target="../media/image1.png"/><Relationship Id="rId24" Type="http://schemas.openxmlformats.org/officeDocument/2006/relationships/hyperlink" Target="http://www.iconarchive.com/show/vegetables-icons-by-fengsj/Cabbage-icon.html" TargetMode="External"/><Relationship Id="rId32" Type="http://schemas.openxmlformats.org/officeDocument/2006/relationships/hyperlink" Target="https://www.google.es/url?sa=i&amp;rct=j&amp;q=&amp;esrc=s&amp;frm=1&amp;source=images&amp;cd=&amp;cad=rja&amp;uact=8&amp;docid=XR0ilZdUe6-ScM&amp;tbnid=zNMgHuueLWErMM:&amp;ved=0CAUQjRw&amp;url=https://sites.google.com/site/coffelattebreak/informacion-nutricional-y-calorica&amp;ei=NwJEU7KiFqLS0QXBzIGABg&amp;bvm=bv.64367178,d.d2k&amp;psig=AFQjCNFz_LEmx41hMXUOyjGWdI-V0chrsw&amp;ust=1397052235539334" TargetMode="External"/><Relationship Id="rId37" Type="http://schemas.openxmlformats.org/officeDocument/2006/relationships/image" Target="../media/image77.png"/><Relationship Id="rId5" Type="http://schemas.openxmlformats.org/officeDocument/2006/relationships/image" Target="../media/image114.png"/><Relationship Id="rId15" Type="http://schemas.openxmlformats.org/officeDocument/2006/relationships/image" Target="../media/image116.png"/><Relationship Id="rId23" Type="http://schemas.openxmlformats.org/officeDocument/2006/relationships/image" Target="../media/image120.png"/><Relationship Id="rId28" Type="http://schemas.openxmlformats.org/officeDocument/2006/relationships/hyperlink" Target="http://www.iconarchive.com/show/copland-3-icons-by-iconfactory/Ketchup-Mustard-icon.html" TargetMode="External"/><Relationship Id="rId36" Type="http://schemas.openxmlformats.org/officeDocument/2006/relationships/hyperlink" Target="http://www.iconarchive.com/show/free-large-boss-icons-by-aha-soft/Supervisor-icon.html" TargetMode="External"/><Relationship Id="rId10" Type="http://schemas.openxmlformats.org/officeDocument/2006/relationships/hyperlink" Target="http://www.iconarchive.com/show/food-icons-by-aha-soft/burger-icon.html" TargetMode="External"/><Relationship Id="rId19" Type="http://schemas.openxmlformats.org/officeDocument/2006/relationships/image" Target="../media/image118.png"/><Relationship Id="rId31" Type="http://schemas.openxmlformats.org/officeDocument/2006/relationships/image" Target="../media/image122.png"/><Relationship Id="rId4" Type="http://schemas.openxmlformats.org/officeDocument/2006/relationships/hyperlink" Target="http://www.iconarchive.com/show/flag-borderless-icons-by-hopstarter/Europe-icon.html" TargetMode="External"/><Relationship Id="rId9" Type="http://schemas.openxmlformats.org/officeDocument/2006/relationships/image" Target="../media/image115.png"/><Relationship Id="rId14" Type="http://schemas.openxmlformats.org/officeDocument/2006/relationships/hyperlink" Target="http://www.iconarchive.com/show/desktop-buffet-icons-by-aha-soft/Salad-icon.html" TargetMode="External"/><Relationship Id="rId22" Type="http://schemas.openxmlformats.org/officeDocument/2006/relationships/hyperlink" Target="http://www.iconarchive.com/show/smiley-icons-by-codicode/happy-icon.html" TargetMode="External"/><Relationship Id="rId27" Type="http://schemas.openxmlformats.org/officeDocument/2006/relationships/image" Target="../media/image11.png"/><Relationship Id="rId30" Type="http://schemas.openxmlformats.org/officeDocument/2006/relationships/hyperlink" Target="http://www.iconarchive.com/show/vegetables-icons-by-fengsj/Tomato-icon.html" TargetMode="External"/><Relationship Id="rId35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8QERQSDhINEBIREhIQERAPEA8NERASFBIXGBURFRQYHCggGBoxHBMTIjEhJSkrLi4uFx8zODMyNygtLisBCgoKDg0OGxAQGy0kICQyMi8yLCwsLCwvLS03LCwuLCwsLCwsLCwsLCwsLCwvLCwsLCwsLCwsLCwsLCwsLDQsNP/AABEIAMAA8AMBEQACEQEDEQH/xAAbAAEBAQEBAQEBAAAAAAAAAAAABgUEAwIBB//EAD0QAAIBAgEIBwYGAQMFAAAAAAABAgMRBQQGEiExUXGRIkFhgaGxwRMjMlJichQzQlPR4fAVgsJDkqKy8f/EABsBAQACAwEBAAAAAAAAAAAAAAAFBgMEBwIB/8QAOxEAAgECAQkFBgYBBAMAAAAAAAECAwQRBQYSITFBUWFxE4GRscEiMjOh0fAUFSNSU+EkNEJi8UOCwv/aAAwDAQACEQMRAD8A/uIAAAAAAB+N22nxtJYsGPluOJaqSUvqezuXWVu9zhhB6NBaXN7O7iSFGxb1z1cjMnitd/ra4JIg55avZPHTw6JG4rSktx6UcZrR2tS+5fwZaOXrum/aal1X0PM7KlLZqNnIMUhV1fDL5W9vB9ZZrDK9G79n3ZcH6PeR1e1nS17Ud5LGsAAAAAAAAAfFatGC0ptJLrZirVoUYOdR4JHqEHN4RMPKsek9VKKS+aWtvu6irXWcc28KEcFxf0JKnYLbNnC8Ur/O+S/ginlm9b+J8l9DZ/C0v2nRk+OVY/Haa/7XzNy3zhuKeqolJeD++4xTsacvd1G7keWwqq8Hxi9TRa7O+o3cdKm+q3ojKtGdJ4SOg3DEAAAAAAAAAAAAAAAAA2fG8NbBM4vibqPRg7QX/l28CkZXys7iTpUn7C+f9Exa2yprSlt8jMIE3T7p0pS+GMpW26KbtyMtOhVq/Di30TfkeZTjHa8D5kmtTunuepmOUXF4SWDPqeOtH4mfE2nij6UWD4np9Co+l+l/N/ZdMjZX7f8ARrP2tz4/35kRd2uh7cdnka5YjRAAAAAAPLKa8acXKTsl49iMFzcQt6bqVHqR7p03OWjElMuy2VaV5akvhj1I59f39S8qaU9m5cCco0Y0o4I5jRMx6QoTkrxjNreotrmZoW1acdKMG1xSbPDnFPBtHmYT2elCtKElKDs0ZaFepQmqlN4NHicFNYSKrDsujWjdapL4o7u3gdBydlCF5T0lqktq+9xCV6DpSw3HWSBgAAAAAAAAAAAAAAAMXH8usvZx2vXN7l1IrGX8oaC/Dw2vb04d5I2VDF9o+4wCoEodeGZE607bIrXJ9m4kcmWDvK2j/tW1+nea9xWVKOO8q6VOMUlFJJdSOg0qUKUVCCwSISUnJ4s5sRyCNaPUpL4Zej7DRyjk6neU8Hqktj+9xmoV5UnyJSpBxbUlZp2aOfVKcqcnCSwaJyMlJYo/Itp3WprWnuPMZOLTW1BrHUyrwvLfawu/ijqkvU6Fku/V3RxfvLb9e8g7mj2U8N247STNcAAAAEri+Xe1nZfBHVHt+ooGWMou6q4R9yOznz+hN2tDs469rOAiDaNXBcOVR6c10FsXzP8AgsGRclq4fbVV7K2Li/ojRu7nQWjHaUaVthdUklgiIMrGsOU05wVpLW0v1L+Sv5ayXGtB1qa9pbea+pvWly4vQls8icKUS575FlUqU1KPet63G3ZXk7Wqqke9cUYq1JVI6LK+lUUoqUdaaujo9KrGrBThsZAyi4vBn2ZDyAAAAAAAAAAAAeOV11Tg5PqWze+pGvd3EbejKrLd9oyUqbqSUUR1So5Nylrbd2c0q1ZVZucnrZPxiorBHyeD0VmE5L7Omk/il0pcX1HQ8k2atrZJ7Xrf3yIK6q9pUfBHaSZrgAwM4sls1UXX0ZceplRzjs8HG4jv1P0f3yJSwq4pwZilXJE6sNyv2U1LqeqXAkMmXrtK6nuep9P6MFxS7WGG8rkzoqaaxRAn6fQADKx7LNCGgvint7I9ZA5evuxo9lHbL5L+/qbtlR05aT2LzJso5MHpQpOclGO2Tt/Zlt6Mq1SNOO1s8zmoRcnuLKhSUIqMdiVkdMo0o0aapx2Ir05OUnJn2ZTyACTxfJfZ1Hb4ZdJdl9qOfZYs1bXLUfdetfQnLWr2lPXtRxEUbJt5u5XrdN9fSj6otObt7g3by6r1X3zI2+o6u0XebxbSMAAAAAAAAAAAAJ/OLKbyVNbI9KXF7P8AO0p+cd3pTjQjsWt9d3h6kpYUsE5sxiskidWF5P7SrFPZfSfBEhku2/EXUYPZtfRGC4qaFNsrzoxAgAAHhltD2kJR3rVx6jWvLdXFCVN7189xkpT0JqRGnMmsNRYQAU2A5Vp09F7Yau7qL1kG87a37N7Y6u7cQ17S0J6S2M0ycNM/G7a2fG0liwtZH5flPtajl1PUuxLYc2yhdO5ryqbt3TcWCjT7OCic5pmU2M3KF5Sm/wBKsuL2+HmWXNu20qkqz3al1f38yPv6mEVHiUJcSKAAAMvODJ9KnpLbB37nt9CBzgtu1tu0W2Pk9vobtjU0amjxJoo5MH3SqOMlKO1O6MlGrKlNTjtWs8yipJpllk9VTipLZJX/AKOm0K0a1ONSOxrEr04OEnF7j0Mp5AAAAAAAAAPmrNRTk9iTb7jxUqKnBzlsWs+xi5NJEXXqucnJ7ZO5zGvWlWqSqS2t4lihFRiorcfBiPRu5tUfjnwivN+hbM2qGqdV9F5v0IzKE9ke83C1EaAAAACTxijoVZbn0l3/AN3Oe5ZodjdyS2PX4/2TlrPSpI4iLNk7cHyj2dVX2S6L79niSmR7r8PdRx2S1P76mtdU9Om+WsrDoRBmbjuU6FOy2z6K4db/AM3kLl267G20Vtlq7t/3zNuyp6dTHgTBQyaABV4NR0KUd8uk+/8Aqx0LI9v2NpFb3r8SDu56VV8tR3EoawAAB8VqalFxeySa5mOtTVWnKD3rA9QloyTRFSi02ntTs+KOXzg4ScXtRYk8Vij8PJ9N/NzKLxlTf6ekuD2+PmXDNy60qcqL3a10e35+ZFX9PBqa3m0WYjwAAAAAAAADLzgr6NPRW2bt3Lb6cyBzgueytuzW2T+S2+nibtjT0qmlwJoo5MAArMHpaNGPatJ950TJFHsrSC46/EgrqelVZ2kka4AAAAMLOWl8E+MX5r1KpnNR+HVXNeq9STyfL3o95hlUJIAFjh9f2lOMutrXxW06VYXH4i3hU3ta+u8r9enoVHEwMfr6VW3VBW73rfoVHL9x2lzoLZHV37yUsqejTx4maQZuH3Sp6UlFfqaXNmSjTdWpGC3tI8yloxb4FrFWVlsWo6jGKikluK63i8T9Pp8AAAABKYzS0a0vqtLmc+y1R7K8lz1k5aT0qSOEijZOrC6/s6sX1N6L4MkMl3P4e6jJ7HqfRmC5p6dNorzoxAgAAAAAAAAExj9bSq26oK3e9bKLnBX7S60F/tWHqTNlDRp48TNIM3D9hFtpLa2kuLPUIOclFbXqPjeCxZbQjZJLYkku46lCKjFRW4rjeLxPo9HwAAAAHBjlLSoy+m0uRE5bo9pZy5azas5aNVcyVOfk2ADbzfyrRjUT2RWmuHX5LmWrN+7UKVSEtkfa+voRt9SxlFrfqMac3Jtva22+LKvUm5zc5bW8SRSSWCPk8n078Dp6VaP03l/nMmMhUu0vIvhizVvJaNJ8yqL8QgAAAAABgZy09cJb04vu1rzZUc5qWEqdTjivvxJTJ8tUomKVckQAWOH1tOnGXW1r4rUzpVhX7e3hU4r57yv14aFRxOg3DEAAAAAAfkpJJt7Ers8ykoxcnsR9SxeBFVqjlJye2Tb5nL61V1akpva3iWKMdGKS3HwYz0dmE09KtDselyJLJFLtLyC4PHw/s17qWjSZWnRCCAAAAAAPPKKelGUd6a5oxV6faUpQ4po9QloyTIo5cWMAH1Co1e3WrPgZKdWUMdHesH0PLintPkxnoAG3mzT1zluSjzu35ItObNP2qk+i8/oR2UJaoo3i2kWAAAAAAZmcFO9K/wAsk/T1IPOCnp2mlwafp6m5Yywq4cSZKKTIAKDNuteMofK01wf/AM8S45t19KlOk9zx8f8Ar5kVlCGElLibJZSPAAAAAAOLGKujRl29HmRmWK3ZWk3x1eJsWsNKqiTOeE6ADWzcheo38sfNlhzbp43EpcF5mjfywppcWUZdSIAAAAAAABG5bDRqTW6T5X1HM76n2dzOPNlhoy0qafI8DVMgAAAAKXN6FqV/mk3y1ehec3qejaaXFv6ehD30samHBGoTppAAAAAAHNiMNKlNfS3y1mnlCn2lrUjyZmoS0akWR5zUnwAaWAVdGql8ya9fQm8gVtC70f3LD1NO9jjSx4FOXshgAAAAADEzlq6oR3tyfdqXm+RV85q2EIU+Lb8NnmyRyfHXKRglRJQAG9mzDVOW9xXJN+pbs2aeEKk+LS8MfqReUJa4o2y0EcAAAAAAACVxyFq0u1J+H9FBy7T0LyT44Mm7OWNJHAQ5tAAAAArsKho0YLsvzOjZLhoWlNciBuZY1ZHWSBgAAAAAAPySurb9R8lFSTT3n1PB4kQ1bU+rUcrlFxbTLGnjrPw+H09Mmq6E4y+WSfjrM1tW7GtGpwaZ4qR0ouPEtTqBXQAAAAACZzgqXq2+WKXqUbOGrpXWjwRM2McKWPEzCCNwAFPm/C1G++Tfp6F7zfho2afFt+noQ188appE2aYAAAAAAAJ3OSPTi98fJ/2U3OWGFaEuK9SWye/Ya5mQVs3wAAAAW1GGjGK3JLkjqVGGhTjHgkiuTeMmz7Mh5AAAAAAABHYhDRqzX1N89fqc2yjT0LqpHm/nrJ+g8acXyOc0jMACxyCppU4PfFHS7Gp2ltCfFIr9aOjUaOg2zEAAAACOxGppVZv6muWr0ObZRqdpdVJc38tRP0I6NOK5HOaRmABXYTG1GHC/M6NkqOjZ01yIG5eNWR1kgYAAAAAAAAYmc0dUHuclzt/BVs5oezTl1Xl9CRye9ckYJUiUAAAPShDSlFb5RXNmW3h2lWMOLS+Z4m8ItlqdRK6AAAAAAAAASuORtWl22fgUDLsNG8lzwZN2bxpI4CINoAFPm/UvRt8smvX1L3kCpp2iXBtevqQ19HCrjxNImzTAAAPmpKyb3JvkeKk9CLlwWJ9isXgRFzljeLxZZAAAC0yWNoRW6MfI6fax0aMFyXkV2o8Zt8z1M54AAAAAAABlZxxvST3TXk0QGcUMbVPg15NG7YPCp3E2UgmAAADqwyN60F9SfLWb+S4ad5TXPy1mC4eFKRXnRyBAAAAAAAAAJvOONqie+K82UrOSGFxGXFepL2D/AE2uZlFeN4AG7mzP44/a14p+SLZmzU1VIdH54+hGZQj7rNwtRGgAAHLic7Upv6Wueo0cpT0LWo+TM1usasUSBzcnwAErhLF4IbC4SOqpYLArR+n0AAAAAAAAz8cjejLsafiRGXI6VlPu8zas3hVRLFAJsAAA78DjetHsTfgTGQo6V5HlizVvHhSZVF+IQAAAAAAAAAwM5o64PepLlb+So5zR9qnLr6fUlMnvVJdDFKuSIANXN2dqrW+L8GiwZuTwuXHijRv1jTT5lIXYiAAADOx6VqL7Wl4kNl6ejZyXFrzNuyWNVEuUImgAeuSK9SC3zivFGxZx0rimv+S8zHVeEG+TLQ6cV4AAAAAAAAA5MVV6M/tI/Kqxs6nQz2zwqxJE5yTwAABp5vR97wi/Qns3Y43TfBM0r5/pd5TF4IcAAAAAAAAAxc5o9GD3Sa5r+is5zQxp05cG14r+iQye/akjAKeSoAO7BZ2rR7brwJXIk9G9hzxXyNa7WNJlWdBIMAAAx85ZdCK3yvyT/krmcs8KEI8X6f2b+T17bfInimEsADpwyN60PuXgb+S46V3TXMw3DwpS6FgdHIAAAAAAAAAA8MuV6c/sl5Grex0rea5PyMlF4VI9SNOZlhAAANfNpe8l9vqiyZtL9ab5epoZQ9xdSiLkRIAAAAAAAABlZxr3S7JryZX84442qfCS8mb1g/1H0JspJLgA98hlarB/XHzNuwno3NN/8l5mKssaclyLI6WV8AAAws5pa6a+5/8AqVPOeWukuvoSeT17z6ephlVJIAHbgy99Di/JkpkVY3sO/wAma12/0mVh0IgwAAAAAAAADzylXhJfTLyMNwsaU1yfke6bwkupFHLyxAAAG1myulN9kfFv+C0Zsr26j5L1I7KD1RN8txFgAAAAAAAAGdj69y+xx8yGy8sbKXVeZt2XxUS5QiaAB+xlZp7mnyPUJOMlJbj41isC4OqFbAAAJ3OR+8ivp9WU3OV/rQXL1JbJ69h9TIK2b4ANDAl75cJeRM5AWN4ujNS9+EypL6QoAAAAAAAAB8zWp8GeZrGLR9W0iEcrLIAAAbmbH/U/2f8AItebH/l/9f8A6IzKP+3v9DdLWRoAAAAAAAABwY2r0Zdz8SKy3HGyn3eZs2b/AFUSpz4nAAAC2oyvGL3xT8DqNGWlTi+KXkVyawk0fZlPIAJnOF+94RXqUfOKWN3hyRMWK/S7zMIE3QAaWb699/tkTmb3+r7mad98Ipy9EMAAAAAAAAAACGOUllAAAN7Nlap8Y+TLdmyvYqPp6kXlDbE2y0EcAAAAAAAAAceLr3M+HqR+VVjZ1OhsWvxYkkc5J0AAAsshd6cPsj5HTbKWlbwfJeRXqywqS6nubJjABL48/fPhHyKHl943j6ImrL4SM4hTbABqZur3r+1+aJ/Nxf5LfI0r/wCH3lKXchwAAAAAAAAAAQ8tpyprBlkWw/D4fQAUGbXwz+5eRcM2fhT6+hFZQ96JslmI8AAAAAAAAA5cU/Jn9rNDKn+jqdDPbfFiSBzgngAACvwt+5h9qOj5MeNpT6IgLj4sjqN8wgAlMbfvpd3kc/y48byXd5E3Z/CRwkSbQANbNv8AMl9nqixZtr/Il09TQv8A4a6lGXQiQAAAAAAAAAARE9r4vzOV1PeZZI7D5PJ9ABQZtfBP7l5Fyza+DPr6EVlD3l0NkshHgAAAAAAAAHNiP5U/tZpZRWNrU6MzUPiR6kec2J8AAArcIfuYcPU6Lkl42dPoQV18WR2Eia4AJPGPzp8V5I55ll/5tTu8kTtp8GJxEYbAANfNv8yX2f8AJFkza+PPp6o0Moe4upRFyIkAAAAAAAAAAHM8go/tw5Gl+XWv8a8DN29T9zH+n0f24ch+W2n8a8B+Iq/uY/0+j+3DkPy20/jXgPxFX9zPWjQhDVCKjfW7ajPRt6VFNU4pY8DHKcp+88T0Mx5AAAAAAAAAOfEPyp/a/I1L/wD01TozLQ+JHqRxzQsAAABV4K/cw7/M6HkZ/wCHAg7v4rPivXk3dfC5unFKXs7tJ3k5WfWrWMNe5qSaa91ycUsdHYni28HvWCS646z1Cmlq34Y7MfkfWS5Q7q7vGUnDW1LRkteqXWtT5GS2uZaSxeMZNx244SXB700nt1po81KawfFa+7puZkYpklWVWbjCbTas0tWxFbyrY3FS7nKEG09+HJEhbVqcaSTaOT8BW/bnyZH/AJbd/wAcvAzdvT/ch+Arftz5Mflt3/HLwHb0/wByNTAMmnCcnOMorRtdq3WifyBa1qNaTqRa1b+pp3tSEoJReOs3S1EYAAAAAAAAAAAAAAAAAAAAAAAAAAAeOWxbpzS1txdl3GteRcqE4rbgzJSaU03xJT8BW/bnyZz/APLbv+OXgTfb0/3IfgK37c+TH5bd/wAcvAdvT/ch+Arftz5Mflt3/HLwHb0/3IpcIpuNKKkmmr6nq6y75Jpzp2kYzWD/ALIi6kpVW0edWhZpSTlBTdRWjp7U7xa4u9zFUtnGSUljBSctSx2p4prq8U1jwwR6jUxWKeDww4d59ZPRd4rWoU23HSVpPVZK25Jvie7ehJuC2QhrWOpvcu5JvbrfDUfKk1re9/fz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4" descr="data:image/jpeg;base64,/9j/4AAQSkZJRgABAQAAAQABAAD/2wCEAAkGBxQTEhUUExQWFhUXGRoYGRgYGBoeGhwdGBkXGxgaGhwdHiggHBslHRcXITEiJSkrLjAuGh8zODMsNygtLisBCgoKBQUFDgUFDisZExkrKysrKysrKysrKysrKysrKysrKysrKysrKysrKysrKysrKysrKysrKysrKysrKysrK//AABEIAP4AxgMBIgACEQEDEQH/xAAcAAACAgMBAQAAAAAAAAAAAAAABQQGAgMHAQj/xAA8EAABAwIEBAQEBQMDBAMBAAABAAIRAyEEBRIxQVFhcQYTIoEykaGxQsHR4fAHFFJDcvEjYoKyM1OiFf/EABQBAQAAAAAAAAAAAAAAAAAAAAD/xAAUEQEAAAAAAAAAAAAAAAAAAAAA/9oADAMBAAIRAxEAPwDuKEIQCEIQCEIQCEIQC11qzWCXENHMmAkniLPxRBZTg1fo3v16KmY3F1Ksmo7V/LADZB0A5/hh/rM+awd4hww/1W/I/oub1Xhh9Ql3IcFk68TtB253QdIb4gw3/wBzfeR9wt9LNaLvhq0z2cP1XNGHSIPK20X291pq1gSJG9tuP6oOtteDsQV7K5FQr1GGWPc02iHED3TfLPF9djtNU6x/3AAnsRH1QdHQl+V5tTrj0H1Ddp3H6jqp6D1CEIBCEIBCEIBCEIBCEIBCEIBCEIBIvEmeeSNDI8w//kc+/JTc8zNuHouqG8Cw5n9Fy45i6sKjnlwc6DJ78I4IJRkid3Okk8eq14WoHNETEx73WODrumHCC0SDuCDxlYYd0VIbZrZe73mB7m6DPGNBh0mZghbGsFh8XEx1s0b87qBiSX7GLx87k/KVMwrAHF3OB0sLD7/NBusagbBkDUekWaCeZmVFxuFlrYNw7UdtpMD3IA7SpbKgDyQd7dio1euSSBIcLltuHLndBtFAgtm5iCeBvJ/NLMZWs5pmQwPkcPVp+t7dFLZjW1QYN23jjIH2URuIb5o1WJh3S2ojvcn5IN9PHPptp1qb9L2CoDeZ0yQCF0zw3nrcVTkWeANTb2kSCJ3C5bhnN8qBeJMnmZkke6kZRmxoPp1GbteQ9k7tMTHtHyQdjQtWHrB7Q5plrhIPQragEIQgEIQgEIQgEIQgEIQgEIQg5541xvm1KlPZtMFkcyQCT9gqZgKTg00y42+EngOEfVWPOa5OJrtPCo4exj9knxpIAqAS5hgt5ifuP1QZ4HEeprbSOPMne31UrDMlpuJJM9x0S3Lq7XE6eciRFjsO4Mqf5wa4xx4/zogK1UWcbCAHCDYi0rX5uhwbpJDrTwg8zzHPsvMXjA2S2DLeJ47AqCca30ydegS48C4iNLefNBOx1ctpuMguECertvfZSKzWvHqAMceM9OSQ065qPD3jS0HVA/yNtuQAgJi7EwBwn+XQa8RTaDMw8bHj2PMdEhxVaKgMTcgGeLTcfIqbjsYBN5M8Pqo+GpNe9rDBFNhe7e73Xi//AIhBpwuYOBJAEC0TEgyYPZTc2reW5sWmnMcyHCD9R81ArUWxT8s+pzjfhElrfnLipOY4rzcS7yoc2m3QC42mwkb/AIhsg6l/TDMzVw5bIIZ8N5tJB9paT7q6rmf9MazW4mtSYfSGWG12ls26FxXTEAhCEAhCEAhCEAhCEAhCEAvF6hByDO8UDXeQJLqh7zMR9lCx+KbIqNNnfEJ5cD1AuDystfiLVSxldjh8NUvb1aTqt80sxeKBedLjodz3B/5+6Cfh3NGrTsSCAprMK51yVAymlJDthx+X6pjiM8psgAE+/KUGiplx4ubHJa35Y7hp+f2WA8T05h9KB1/cJmzGUHgGmf8AxiCghMy58XA93BR3Za+bubHclO/Ophpc70tHEyl9fxBhm7Au6/pJQLq2WQJN+GyQVwaepu2qxPGP4ArS/wAU0ybUyRxuJSfNqrKgD2TP4geH7IFNR4AFhYR+/wBVvwp8sPdMOa30wPxPtI5QCbrLF0wA1ttREnu+wHsJPstNczYc4+Vv3QXX+jlF/wDePI+FtJ2vu9zdP/quzqjf0lyvy8H5xF6ziRP+LfS35wT7hXlAIQhAIQhAIQhAIQhAIQhAIQhBzT+quWxUo1wDBljnAWBF2l3SJHsudVGk1SwNjpNt+HJfQeb4Btei+m4SHAj34H2K49i8tIdAs74Tz6H5oJjcqc2jpkai0e5N0io4Gqx5LjB2tvHIOi38urmXGGyCP2XmIoNd06wJQUjNGagAA4cy50g+0lScqyWSwfYnqU+GSNLtROqNtoHyU7CUwHAAe/sgpPirCPpPALpa4WuYtwuoeUYE1HbEReRuVbfGtAObTkcY+agZdgjGmCfkgQ5vQc0j4o4F7Yd7WkhYYfDuJmIER3Vmbkpc8Ethu521Hp2RiMOBt/LoKlmDyH33Fuu0SPb7rLJ8E7EV2UWD1VHBs8h+I+wk+yb+KKAEgNuACCAbWvJH8unX9GMuD8TUqn/SpwO9S32aUHYcBhW0qbKbBDWNDQOgEBb14F6gEIQgEIQgEIQgEIQgEIQgEIQgCqH4qwHl1xU0+l5kHgDFx9CVfFWvGrj5bAADLiSOYA4IKnXJgahE/T/gKBqqMJG4mx6Jix87yJ252kXnuvfMJ0j8XHTtHMztyQesrwzqssK+SAARvfmvMJghql5twH5lRMRnr2vIdRdpaPiBB+Q3QYeIKBEOOwPU3iyXZXmDHmB8QMEEEQtOd+KgdOgH0kO/TdYYOnUrNFVvpeSTGwInrzQNMZjg2b35cfklOHxJJ1QYHPieiY4TCai51UQW8Of6rRUxtIu0aSA0bCIMWMRflsgi164fUiIJeNVzEDeRyuV1D+nuVUqGDYaX+p63OO5J4dhsFywtp1XTpd5bQT6YBBO5/wAidtpXY/CbAMHhw0QPKZ9hJPU7oGyEIQCEIQCEIQCEIQCEIQCEIQCELVWxDG/E5re5A+6Daq34zY7TSc2LOIM7XFvspeM8T4WnvWaTyZLv/UFKsX4ywVWm5pe69rsdPQ7c0CRrwbOAncaZgD34rCHMGwIuZ/ZRsDi21BJsJhvA73PawhTKtB23xTwkAj8kCLFYitrIY1xmSSbCbbSteJwGJPqc1vYPv9laWUZsQbdloxGEHC3OCfsg59jaFRzr0XiLCw/VScHnL2WA9XJwM/sLAWVkxFJouS4AcZ/ZasPRa5zSWx1Nye/Lsg00cxJNzqNgWxtw+RJ57BaKGXPnzAAxoOps2J/FHQEnfomOIpHWJGwMOE2FoPQ9FEzHHCDRY4+r06pEgn+SgQYiq7RWfsJMW3sZvwvF13vKKOihSZ/jTYPk0BcJwnkjE0m13ObRY69pJ0nVBA4E8V1Jv9SMBMa39/LdCC4IS7Ks7oYgTRqtfxgH1Du03CYoBCEIBCEIBCEIBCF4UHqg5lmTKIGrc7D9eQVVr+OSXOFJrSA4tEySSDEDhJSnNsY958zzCJiSQdPLSL2v3QMM48Q13hwY7QBAIbBJm8B2824Ki43Py9xaJe42veYibC52W/xDinNa7STqe7TbeSY2HNbcLlnlUgwGCY1mBqdck8JjggW4aliTNw3oQJ94uPche1sG4Q8kXNjIuekSmj6ZDAGmCYGkb78uZTajlgYNgeMHYde6CtYLEmnqJ1aSeXHjHNWPD5y0gGZIPqjlFrLXicNqBD9jytHbkq7jmupkaQCbAPi/ugu7cQDcEGRIuF7Tqavz6dFVcDVqgkaJI/FIj5FbhmrmDSfj3jjyQWKthxFwCBz24LRiKrWxtJIAAHMwAlVbNzJaD6jAHIf5OPQKJSzVpe90gtbxO5JmAOoHLiUDjMMUGjmdREX4NLlStJa7UXAvkmJMDe5J4rdmmLL3/FBF+VzG36pdVdIsRPEoIuKxOt7nb8kYZkmJ0n6LFlO6m4bDFpF7g7RaOZv1KBvlFR7HegltVhu5sEAAWjYkER3ldLyPx3ReAzETSq7GR6T1G8DuucYaGVKboBDwWEcCf9MnkIn5LDEUXNcQRIkFvpIAvvPASCg7WzOqB2rM+axoZ3QfU8ttQFx2FxPadyuWZfQcGAfETx3A+qh1M2/t8TQJJMVWFwnYAifpKDuIQl2BzyhV+CoD3kfdMAUHqEIQBVbzbOXU6npIjaDcFO8wraKbnTEBccr5lX881GgGmXEOgS23xWkQ7rI7IJZys03iowuc1zyS3kXGfaD9FJxtJpBtqu02/wB2qxP5LXVzkHcaJMQSJ6f7votbMSfMYWEuEQ61uUjiBcDkghZn/wBXE0QAQ0Bzx1cAIHcE/Zb6rHEhxMAdQJ4Xv1TTHVAAwmxLw3luDN+wWjDsB5u+38hAvw+JDajafqdBE2MAyB7QrdUUKjQa1kNAab3AAJgceJlT6NSWgniB9kC6sOiSZnTBaR/N1YqwCUYuJtsgrAxTmWcSRzUnD41jWl5Ic48TuN+a9x1EGTHskL6Uc0DLEZiXnmOAEQAFH84gQ46RMwIv2UQSB8R9itcgn2QSajpMARO/EmFg8cAvafHoio3jxQGHYJI99k6FIbzsYgfSVDy3CHlc2PzTh1AExNmhxMDmTAjiRG6DHEUtVO3IkW2LTI49Dbqs69R7RSeIh1jEQb7jkL7LNlQl7GgnTBI/CSIm47klSmgFhZElj4vGx+yDZianpBa4WG4At2VVp0HVq5c+XNpkCdiD1jirJmh0MdcCBJIBMW/4CWZFSigSR6nuLiCP8kFgygnUNjHFdJy2tqYOi5VgKzmkBzY4EExEWB+Suvg7NA8vbO1kFrQhCBT4kqvbROin5hPCQPuub4t72U3vqUhScHAluvUC28uEEgG4V/8AF2G8ymG6nNbNw0wT0ngqHisuDKRbT1QZnUS7Y9Ta0oIdbBCo5ri1zYgNFpJd2nlPBZ4MU6LS8+kD8RN7nbt0SPA/3biWMqEMabOdeOgJuo5y14q0vN1OY6TLSZABIab7AmD7oH7a769UVG0nCiwHTIiS6xME39k0wTdRIG2/W6TMx721A11iNiZhw2Bby7JzRqFpkyCLOETHfpEEdCgZsgNjiCIt04rfhCNG8xZLzXB+xi4g8f5z4LZlNWfisHbCLDgPcwgl1KYCUYsNlPqjQBJSbHjiAgQ4tm/T5JRVw4JNwU5xrz07Rv2UFrJdA3QKalDdR20I4KzHCApdUwLifSCeZgoIExcLLCsLnQFOpZU4kTb5prl+TwRv8kG/LcJA5Dbf+SsGEF9QN7E/QgX7pviIpNndw+FvMlJMZUbTEkkwZgEgTuSTu66DzEMLaogt0wIi7ogyOhJhSKdI+cZDg2qJJ1cRdvYmD0S2lh3Fvmv1C4uZv2Ul+MmqxjDMHTabiLg9BBIKCL4nOt7KTC71XdtdtnTY9IVhy/DtbTZPCAfkEoNADFmfiLSAI2uIA9vzVjp0iWu4Cw24RugVYloZ5rjdrRqiRxG077hef06xriZ4lxd8zMJN4lxssqgGQSxsjjAuesbpp4WIpPDWnV8It2QdkahYUD6R2QgrPjzNDQpt0t1PdIa3mf5CpuS4B5fpqPDqlQ6qjtw3cloE7NE+6u3jGm0Br3btDg08iYuOqreWeXTpmo4Ol80W6SJjd7r+w9yg3eKG0zSp4mkyWFukjbSWbT3Aj2CjeHXuGMowSBoaIGxB5wbiyaYDBMrYevh26/8AqNNRpqaSA7YAARawSzJTGNoiRMQWj8MaZ7XQZ47O6391VYHEhtUjSTLSJEDT1290+wtTy8wq0WEhhw/mho2DtTQR3FiP9xVY8R5s+jiH1KTaVnlrz5TNdjY6tM239kx8JVn1K9Rz4JNF5D5BJks48v0QRco8ROpVi4nU02dvJE/EJ5XsmedPrU3CpSrPdTeAWX+l7W3vwCreV4R2IMahri5EWP4n9BG/USpWNxAc5mHa9wbTJIBB/wCob6ncrmwHAIGbPENRrXuPxOLZM8gZjlMhb8bmtc4BtRrtLzV0zf4YJ5zwSfFNFIta5p9QmOF+fU9kwxLC/LQGuEmtuSBztIQeZXTGMcHYmX+Qwlxte5IFvf5JSzMa9Vxe1xpMsQ0HS0A7CG2t7pz4VDmmrSfDTWpw08yAdj/5FVfH03Na9po8g6YuR325oH+FqCvh2YwNAqUKoFTTEPa1w9XKYU7w5jK7sW3zaxeHB1gfT8MiBtCjZHTdRy1zSIdVcdIjhO8dlj4Vw7v7ykXOJLWuEX20oPa2ZVWNc15c/wA0uGnVAbckOkmdhwUjN8wqjDYVzKrqch2q+8WEzcpLmuHL6lQiNTiQDwABj8k7r1HUcFhA15bDSJ5wgWf/ANCscO8Pe97XkAGZMtLXW9re6jZRhqLq4dUDRSpEPcYtOoafbWRbupeNxVWrT0uIcWhz7iC1kCT3MWJ5pRWc6nhWgQHVj5ptswemmCOpL3fJBj4tovwtaoJMSPJE3drNvYG3spvgWtWZgMe/zXnSNTDO2nXqLeABI5LDNcS3FZfTxvxVMKX038j+EPPMCx+aYeBJp4LEAGC2my45nXsghDxVXdWpupPeWtGt7S4lukN1Gbck8yLNi9rqFR5YKlqbw67HO2bI67T+arGNz2uxga9+tlWmWFvp1EkubMAEmIHLktjsMGtqOr6xTomHNYY1O3FNund0i54AIFmOzfG4eu6hWqvdd7XtcZa5jhAcB1kkQpGQmMW4cdLCbf8AYI90lZVxGNxbqhDvMdDW2MNE2AtsJP1VgyKiTjXzb4fkGgW6fqg67hPgb2C9WVEQ0DohAm8UA6AR1+ypRxpf6XtBbTB0w0C8ibjmuh5xhtdJw47j2XKcZZ7+4t3dv3sgn5Xin0muqteZ0kN1AGIaTYEW4Stjcwc2u2sGtFRzfi0t3gGw533UfF1JpP2+FwAA5g3tzUTTD6c7ECOd2x3QbM4xT6zyAWtqH1EhtnSIh3BQMgz5+DeRDWMJ0n0glhMGJI/+Mn6rdjnNY+m4hxa4QdMyDwMdDf2UTOMO18OgkuFwY5w4GDvP2QN6ObVKDy6iabHVCJimIN7gWt1un1TxHibODxoO8NbqaeRkXb1XNqGIFIhr70zBDj04Hjv8lactxhaJcQQeR+gERsgnNzM1XltcjzDsY0h3LhHJbcw8w0PJDaflgzo0DfnPAyd1BzHBM0atR0RIgXZ2PFv1Cg0M3exwp1BqadnA7DgeqDSyvXowGvgDg71X+R+6a0PEjngebTaXAgB0NPO51SvamBFUS0tgxeEurZZGxtBG3Tkgl4zxPAJ1F7xuSIaOIb0HQLzLvFTmgVG6Gu2ggOO3AwkdfBG9z7k+0Dgj+xAjVd3baeCByM5ZUdqc0zyGkA8djbnKsFDNqnlh1VrA1oOhmhthwO323VcweGaNL37cgDfT9AFNq4rW7aenLdB7Uz+s7U3RT0u3Ghvq2iYG3QquZ5mNTGVW0XaQW2e8ANDWDYW947rHxFmug6GfFxNoE8hzULLm+XQeT8VRzd+QkibjvCBw3xHWo6cLQFNtI2LHMa708dRO8phg/ENSk91Ol5bWekP9DSCTNj2k2VYyOnqqvqG+gGOXMpn4fwxcHVXmJdqJO5g/zZAxxOd1qZDmNot0uIB8qnPxA2tZeY7xhi8PSb5bwC9x/wBNty6STtJJJW3OKobScABZ/wAR3Mxt+6quPxDqlalMnR6o677ew5oLflvjHGVBD6rTNiAxo3ty5JnkbgcYWhob8Pc91VPD4Ag8ZvHfsrj4MwxdjKrwIa0dyTsJP1sg6CEICEAVznxVlhZVs06S4G0XGk7g8JXR0qz7LhVZ1b9uKDm9XV5b4ZwMbcQeExN1rfScPLIgCGz8hwI/NNMYxjGuLn6Wwfi0jgvMMGOp6on0iNuDd90C/M8vLqTog6TqHWL7JVh6gcw07gxLRtPIDhMSPYK50RIMgEH8wldPLw17mi0cCNwbiP5wQVPGYbRY6tDviOmdJvftG6i4PFPwxtDqfKdp4tPDsr1j8vZph3Eb8CqfjME2mdJ9VMn082k/cILHl2LY5pq0nE3lzSfpHPst2KwTao1MIc07s2M8wZEEfVUmrhalCoHNJA3kXt7b9k0wGbhzhJLHGYc3YhBKo66B1NJLCY2M2tDp4hNBmOoW32gL2k1zhe+0bklvUyJ/kIr5S9w9BaJ4jjynj7IFeIrt1XGrv9YvzTLC5fbU8aWn8JPqdbjyH3UvA5E1pBd6nCI/xB5gcVvzIMYNVR4b3j6cUCnEkEk22AjgAOCruc53uykfcfKIhac9zg1HaKQlvOLnoOi2ZN4be86ntgDmgi4HKy5rC6dT3cuAElMPFLBSDWDeJ/IfmrJVyzRT9LfVsCCRAtJ3HQKntpuxOKayS6HSSf8At5/zigbUMF/b4Mar1KhkNm9/+U1yzDxT02JDfYJfntRrnhoPpaQ1zuw2+fAc00w1TSwkjS0c/uZ/F0+fJAs8WOLGtn8ZBmdrCYHsqxhNLi+o8uJJMCPuTZZ+IMw86qS2Y+EE7nr07Jvg8vBDGsEQQNbvrpbtzugbeHsO4hgDRtMzO562XS/DGXGkx7n/AB1Haj0As0fL7pf4dycelxMwAPlsrTCD1CEIBeFeoQcy8ceDXvreY158t3DfSeQ5Ar3A0AxnlgwGANHYLpNWmHAg3B3VRznLBSJMkNOxifvJlAqwdTYGbjhPAngtOYNhzXaj/iQRwPtZY0K4BkNLgSRBN73kTxlSatUOBaaZgyDeRt3QRHjRLTsTwO3UfmoOYYHdrtiOP3WbXNLS3VD2S3Zw24734LDCYkOGipVET6dR/KLoEGg0z5b/AFMcbHVboOh6qFjMtcCSwGDuI9JjmOfVOMwo07t0EngZAB+V4SnDYnQ7RUcQ2fSZnnY/qgxwGcPomIt/g4266XKxUPFlA3qCow7x8Q+dpSnF5XrEtc2oP+0if/X7lJsRgKlOYBjqEFszHxm1oAoEvcdy4ERygcUrwuV4jGP1VXOY3/JwJMdG8u6S4XNXUzZoHsmTfFD9ME9pFkFrweUUaMspgPfxLviPM7fZMH1G0manOcY4DftC51VzxxE6nb8JA9uSxp5vUe71O+f5wgdZ/npOqC5toF+Ecp/JeZOf7fDGptUrWBJjSOHCT9AkWBwn9xXDJGm5cZiwTyrUNTEDWfTThrA3oPp3Qet3ptuGNJd1Nj6r8SSY7zyUjNMZFF1w0Wa0cuYAtJ68FiTrqCS1lOmCZj0gm25u47pLmdd2JqBtMHQJDG9CbnubINWT4UOeKj5LZ9LRu4/p1XTvC+SOqPbUqiAPhZwCW+EfC2ktdUBLgLDgOgXT8JQDW9UG2mwAQFmhCAQhCAQhCAWFWmHAgiQVmhBV8wyEtJdTuDwP6JRVovDjNFvdX9QMZlVN+4Qc1zAGnUFQMbBhpAcBebEi88uCiZix24AHH4/0KvWZ+HaZY5pbIKq39tSptDHUnkixsInugV0j5ojS1jxxLpmOSWZhTLgWlzpHCBB6dVMzBlEP1APYR0kfsp9Kvh3skOOocCy37IKhQxApHS+SAN9O3Q9EzFMOb6Htg8A+Po4fmpGKxFN93UG9wd1Xa72sJ8sSDuw7dwUDOvk5NzDhwkgfIytVPIAPjiI2k37RZbsqq+Y2GBk8dR/U2W3E5fiSYZWYTxaJEe8H5oFdTA0mSSHW4EwP1KgYivq9FNsA2tudoHunLfDx+KvVJdsGskkn/cbBMMHktKg3zXn1i7Z4R90Ef+wbhKBa7V5zxf0yIOzR1HdZ5LgQxmrS4k306d+h6KLVxb6rialV2kfD09gmuF82rDKZdpNpiCUC51N9RxbBL3G/JomwAjsui+DfCTaTdTh6jclTvCvhUUWhzx6uu6tjGACAg1YfCtZsFvQhAIQhAIQhAIQhAIQhAIQhB4QoeKy1j9xdTUIKnmfhFr9o/NVDG+Dn036mzHZdbXhCDkdTJXPiAARuCPi79Uvxfhdxu0bWj9+67OcMw/hHyXv9u3/EfJBwV/hOqDYEdlPyvCV6QI0WPRdq/tWf4j5Lz+0Z/i35IORNovLrtN+e/wCykO8MYnEm7S1uwGwgd11htFo2aB7LOEFByr+nTW3qOHZv6q45dlFKgIpsA6xf5qchAIQhAIQhAIQhAIQhB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jpeg;base64,/9j/4AAQSkZJRgABAQAAAQABAAD/2wCEAAkGBxQTEhUUExQWFhUXGRoYGRgYGBoeGhwdGBkXGxgaGhwdHiggHBslHRcXITEiJSkrLjAuGh8zODMsNygtLisBCgoKBQUFDgUFDisZExkrKysrKysrKysrKysrKysrKysrKysrKysrKysrKysrKysrKysrKysrKysrKysrKysrK//AABEIAP4AxgMBIgACEQEDEQH/xAAcAAACAgMBAQAAAAAAAAAAAAAABQQGAgMHAQj/xAA8EAABAwIEBAQEBQMDBAMBAAABAAIRAyEEBRIxQVFhcQYTIoEykaGxQsHR4fAHFFJDcvEjYoKyM1OiFf/EABQBAQAAAAAAAAAAAAAAAAAAAAD/xAAUEQEAAAAAAAAAAAAAAAAAAAAA/9oADAMBAAIRAxEAPwDuKEIQCEIQCEIQCEIQC11qzWCXENHMmAkniLPxRBZTg1fo3v16KmY3F1Ksmo7V/LADZB0A5/hh/rM+awd4hww/1W/I/oub1Xhh9Ql3IcFk68TtB253QdIb4gw3/wBzfeR9wt9LNaLvhq0z2cP1XNGHSIPK20X291pq1gSJG9tuP6oOtteDsQV7K5FQr1GGWPc02iHED3TfLPF9djtNU6x/3AAnsRH1QdHQl+V5tTrj0H1Ddp3H6jqp6D1CEIBCEIBCEIBCEIBCEIBCEIBCEIBIvEmeeSNDI8w//kc+/JTc8zNuHouqG8Cw5n9Fy45i6sKjnlwc6DJ78I4IJRkid3Okk8eq14WoHNETEx73WODrumHCC0SDuCDxlYYd0VIbZrZe73mB7m6DPGNBh0mZghbGsFh8XEx1s0b87qBiSX7GLx87k/KVMwrAHF3OB0sLD7/NBusagbBkDUekWaCeZmVFxuFlrYNw7UdtpMD3IA7SpbKgDyQd7dio1euSSBIcLltuHLndBtFAgtm5iCeBvJ/NLMZWs5pmQwPkcPVp+t7dFLZjW1QYN23jjIH2URuIb5o1WJh3S2ojvcn5IN9PHPptp1qb9L2CoDeZ0yQCF0zw3nrcVTkWeANTb2kSCJ3C5bhnN8qBeJMnmZkke6kZRmxoPp1GbteQ9k7tMTHtHyQdjQtWHrB7Q5plrhIPQragEIQgEIQgEIQgEIQgEIQgEIQg5541xvm1KlPZtMFkcyQCT9gqZgKTg00y42+EngOEfVWPOa5OJrtPCo4exj9knxpIAqAS5hgt5ifuP1QZ4HEeprbSOPMne31UrDMlpuJJM9x0S3Lq7XE6eciRFjsO4Mqf5wa4xx4/zogK1UWcbCAHCDYi0rX5uhwbpJDrTwg8zzHPsvMXjA2S2DLeJ47AqCca30ydegS48C4iNLefNBOx1ctpuMguECertvfZSKzWvHqAMceM9OSQ065qPD3jS0HVA/yNtuQAgJi7EwBwn+XQa8RTaDMw8bHj2PMdEhxVaKgMTcgGeLTcfIqbjsYBN5M8Pqo+GpNe9rDBFNhe7e73Xi//AIhBpwuYOBJAEC0TEgyYPZTc2reW5sWmnMcyHCD9R81ArUWxT8s+pzjfhElrfnLipOY4rzcS7yoc2m3QC42mwkb/AIhsg6l/TDMzVw5bIIZ8N5tJB9paT7q6rmf9MazW4mtSYfSGWG12ls26FxXTEAhCEAhCEAhCEAhCEAhCEAvF6hByDO8UDXeQJLqh7zMR9lCx+KbIqNNnfEJ5cD1AuDystfiLVSxldjh8NUvb1aTqt80sxeKBedLjodz3B/5+6Cfh3NGrTsSCAprMK51yVAymlJDthx+X6pjiM8psgAE+/KUGiplx4ubHJa35Y7hp+f2WA8T05h9KB1/cJmzGUHgGmf8AxiCghMy58XA93BR3Za+bubHclO/Ophpc70tHEyl9fxBhm7Au6/pJQLq2WQJN+GyQVwaepu2qxPGP4ArS/wAU0ybUyRxuJSfNqrKgD2TP4geH7IFNR4AFhYR+/wBVvwp8sPdMOa30wPxPtI5QCbrLF0wA1ttREnu+wHsJPstNczYc4+Vv3QXX+jlF/wDePI+FtJ2vu9zdP/quzqjf0lyvy8H5xF6ziRP+LfS35wT7hXlAIQhAIQhAIQhAIQhAIQhAIQhBzT+quWxUo1wDBljnAWBF2l3SJHsudVGk1SwNjpNt+HJfQeb4Btei+m4SHAj34H2K49i8tIdAs74Tz6H5oJjcqc2jpkai0e5N0io4Gqx5LjB2tvHIOi38urmXGGyCP2XmIoNd06wJQUjNGagAA4cy50g+0lScqyWSwfYnqU+GSNLtROqNtoHyU7CUwHAAe/sgpPirCPpPALpa4WuYtwuoeUYE1HbEReRuVbfGtAObTkcY+agZdgjGmCfkgQ5vQc0j4o4F7Yd7WkhYYfDuJmIER3Vmbkpc8Ethu521Hp2RiMOBt/LoKlmDyH33Fuu0SPb7rLJ8E7EV2UWD1VHBs8h+I+wk+yb+KKAEgNuACCAbWvJH8unX9GMuD8TUqn/SpwO9S32aUHYcBhW0qbKbBDWNDQOgEBb14F6gEIQgEIQgEIQgEIQgEIQgEIQgCqH4qwHl1xU0+l5kHgDFx9CVfFWvGrj5bAADLiSOYA4IKnXJgahE/T/gKBqqMJG4mx6Jix87yJ252kXnuvfMJ0j8XHTtHMztyQesrwzqssK+SAARvfmvMJghql5twH5lRMRnr2vIdRdpaPiBB+Q3QYeIKBEOOwPU3iyXZXmDHmB8QMEEEQtOd+KgdOgH0kO/TdYYOnUrNFVvpeSTGwInrzQNMZjg2b35cfklOHxJJ1QYHPieiY4TCai51UQW8Of6rRUxtIu0aSA0bCIMWMRflsgi164fUiIJeNVzEDeRyuV1D+nuVUqGDYaX+p63OO5J4dhsFywtp1XTpd5bQT6YBBO5/wAidtpXY/CbAMHhw0QPKZ9hJPU7oGyEIQCEIQCEIQCEIQCEIQCEIQCELVWxDG/E5re5A+6Daq34zY7TSc2LOIM7XFvspeM8T4WnvWaTyZLv/UFKsX4ywVWm5pe69rsdPQ7c0CRrwbOAncaZgD34rCHMGwIuZ/ZRsDi21BJsJhvA73PawhTKtB23xTwkAj8kCLFYitrIY1xmSSbCbbSteJwGJPqc1vYPv9laWUZsQbdloxGEHC3OCfsg59jaFRzr0XiLCw/VScHnL2WA9XJwM/sLAWVkxFJouS4AcZ/ZasPRa5zSWx1Nye/Lsg00cxJNzqNgWxtw+RJ57BaKGXPnzAAxoOps2J/FHQEnfomOIpHWJGwMOE2FoPQ9FEzHHCDRY4+r06pEgn+SgQYiq7RWfsJMW3sZvwvF13vKKOihSZ/jTYPk0BcJwnkjE0m13ObRY69pJ0nVBA4E8V1Jv9SMBMa39/LdCC4IS7Ks7oYgTRqtfxgH1Du03CYoBCEIBCEIBCEIBCF4UHqg5lmTKIGrc7D9eQVVr+OSXOFJrSA4tEySSDEDhJSnNsY958zzCJiSQdPLSL2v3QMM48Q13hwY7QBAIbBJm8B2824Ki43Py9xaJe42veYibC52W/xDinNa7STqe7TbeSY2HNbcLlnlUgwGCY1mBqdck8JjggW4aliTNw3oQJ94uPche1sG4Q8kXNjIuekSmj6ZDAGmCYGkb78uZTajlgYNgeMHYde6CtYLEmnqJ1aSeXHjHNWPD5y0gGZIPqjlFrLXicNqBD9jytHbkq7jmupkaQCbAPi/ugu7cQDcEGRIuF7Tqavz6dFVcDVqgkaJI/FIj5FbhmrmDSfj3jjyQWKthxFwCBz24LRiKrWxtJIAAHMwAlVbNzJaD6jAHIf5OPQKJSzVpe90gtbxO5JmAOoHLiUDjMMUGjmdREX4NLlStJa7UXAvkmJMDe5J4rdmmLL3/FBF+VzG36pdVdIsRPEoIuKxOt7nb8kYZkmJ0n6LFlO6m4bDFpF7g7RaOZv1KBvlFR7HegltVhu5sEAAWjYkER3ldLyPx3ReAzETSq7GR6T1G8DuucYaGVKboBDwWEcCf9MnkIn5LDEUXNcQRIkFvpIAvvPASCg7WzOqB2rM+axoZ3QfU8ttQFx2FxPadyuWZfQcGAfETx3A+qh1M2/t8TQJJMVWFwnYAifpKDuIQl2BzyhV+CoD3kfdMAUHqEIQBVbzbOXU6npIjaDcFO8wraKbnTEBccr5lX881GgGmXEOgS23xWkQ7rI7IJZys03iowuc1zyS3kXGfaD9FJxtJpBtqu02/wB2qxP5LXVzkHcaJMQSJ6f7votbMSfMYWEuEQ61uUjiBcDkghZn/wBXE0QAQ0Bzx1cAIHcE/Zb6rHEhxMAdQJ4Xv1TTHVAAwmxLw3luDN+wWjDsB5u+38hAvw+JDajafqdBE2MAyB7QrdUUKjQa1kNAab3AAJgceJlT6NSWgniB9kC6sOiSZnTBaR/N1YqwCUYuJtsgrAxTmWcSRzUnD41jWl5Ic48TuN+a9x1EGTHskL6Uc0DLEZiXnmOAEQAFH84gQ46RMwIv2UQSB8R9itcgn2QSajpMARO/EmFg8cAvafHoio3jxQGHYJI99k6FIbzsYgfSVDy3CHlc2PzTh1AExNmhxMDmTAjiRG6DHEUtVO3IkW2LTI49Dbqs69R7RSeIh1jEQb7jkL7LNlQl7GgnTBI/CSIm47klSmgFhZElj4vGx+yDZianpBa4WG4At2VVp0HVq5c+XNpkCdiD1jirJmh0MdcCBJIBMW/4CWZFSigSR6nuLiCP8kFgygnUNjHFdJy2tqYOi5VgKzmkBzY4EExEWB+Suvg7NA8vbO1kFrQhCBT4kqvbROin5hPCQPuub4t72U3vqUhScHAluvUC28uEEgG4V/8AF2G8ymG6nNbNw0wT0ngqHisuDKRbT1QZnUS7Y9Ta0oIdbBCo5ri1zYgNFpJd2nlPBZ4MU6LS8+kD8RN7nbt0SPA/3biWMqEMabOdeOgJuo5y14q0vN1OY6TLSZABIab7AmD7oH7a769UVG0nCiwHTIiS6xME39k0wTdRIG2/W6TMx721A11iNiZhw2Bby7JzRqFpkyCLOETHfpEEdCgZsgNjiCIt04rfhCNG8xZLzXB+xi4g8f5z4LZlNWfisHbCLDgPcwgl1KYCUYsNlPqjQBJSbHjiAgQ4tm/T5JRVw4JNwU5xrz07Rv2UFrJdA3QKalDdR20I4KzHCApdUwLifSCeZgoIExcLLCsLnQFOpZU4kTb5prl+TwRv8kG/LcJA5Dbf+SsGEF9QN7E/QgX7pviIpNndw+FvMlJMZUbTEkkwZgEgTuSTu66DzEMLaogt0wIi7ogyOhJhSKdI+cZDg2qJJ1cRdvYmD0S2lh3Fvmv1C4uZv2Ul+MmqxjDMHTabiLg9BBIKCL4nOt7KTC71XdtdtnTY9IVhy/DtbTZPCAfkEoNADFmfiLSAI2uIA9vzVjp0iWu4Cw24RugVYloZ5rjdrRqiRxG077hef06xriZ4lxd8zMJN4lxssqgGQSxsjjAuesbpp4WIpPDWnV8It2QdkahYUD6R2QgrPjzNDQpt0t1PdIa3mf5CpuS4B5fpqPDqlQ6qjtw3cloE7NE+6u3jGm0Br3btDg08iYuOqreWeXTpmo4Ol80W6SJjd7r+w9yg3eKG0zSp4mkyWFukjbSWbT3Aj2CjeHXuGMowSBoaIGxB5wbiyaYDBMrYevh26/8AqNNRpqaSA7YAARawSzJTGNoiRMQWj8MaZ7XQZ47O6391VYHEhtUjSTLSJEDT1290+wtTy8wq0WEhhw/mho2DtTQR3FiP9xVY8R5s+jiH1KTaVnlrz5TNdjY6tM239kx8JVn1K9Rz4JNF5D5BJks48v0QRco8ROpVi4nU02dvJE/EJ5XsmedPrU3CpSrPdTeAWX+l7W3vwCreV4R2IMahri5EWP4n9BG/USpWNxAc5mHa9wbTJIBB/wCob6ncrmwHAIGbPENRrXuPxOLZM8gZjlMhb8bmtc4BtRrtLzV0zf4YJ5zwSfFNFIta5p9QmOF+fU9kwxLC/LQGuEmtuSBztIQeZXTGMcHYmX+Qwlxte5IFvf5JSzMa9Vxe1xpMsQ0HS0A7CG2t7pz4VDmmrSfDTWpw08yAdj/5FVfH03Na9po8g6YuR325oH+FqCvh2YwNAqUKoFTTEPa1w9XKYU7w5jK7sW3zaxeHB1gfT8MiBtCjZHTdRy1zSIdVcdIjhO8dlj4Vw7v7ykXOJLWuEX20oPa2ZVWNc15c/wA0uGnVAbckOkmdhwUjN8wqjDYVzKrqch2q+8WEzcpLmuHL6lQiNTiQDwABj8k7r1HUcFhA15bDSJ5wgWf/ANCscO8Pe97XkAGZMtLXW9re6jZRhqLq4dUDRSpEPcYtOoafbWRbupeNxVWrT0uIcWhz7iC1kCT3MWJ5pRWc6nhWgQHVj5ptswemmCOpL3fJBj4tovwtaoJMSPJE3drNvYG3spvgWtWZgMe/zXnSNTDO2nXqLeABI5LDNcS3FZfTxvxVMKX038j+EPPMCx+aYeBJp4LEAGC2my45nXsghDxVXdWpupPeWtGt7S4lukN1Gbck8yLNi9rqFR5YKlqbw67HO2bI67T+arGNz2uxga9+tlWmWFvp1EkubMAEmIHLktjsMGtqOr6xTomHNYY1O3FNund0i54AIFmOzfG4eu6hWqvdd7XtcZa5jhAcB1kkQpGQmMW4cdLCbf8AYI90lZVxGNxbqhDvMdDW2MNE2AtsJP1VgyKiTjXzb4fkGgW6fqg67hPgb2C9WVEQ0DohAm8UA6AR1+ypRxpf6XtBbTB0w0C8ibjmuh5xhtdJw47j2XKcZZ7+4t3dv3sgn5Xin0muqteZ0kN1AGIaTYEW4Stjcwc2u2sGtFRzfi0t3gGw533UfF1JpP2+FwAA5g3tzUTTD6c7ECOd2x3QbM4xT6zyAWtqH1EhtnSIh3BQMgz5+DeRDWMJ0n0glhMGJI/+Mn6rdjnNY+m4hxa4QdMyDwMdDf2UTOMO18OgkuFwY5w4GDvP2QN6ObVKDy6iabHVCJimIN7gWt1un1TxHibODxoO8NbqaeRkXb1XNqGIFIhr70zBDj04Hjv8lactxhaJcQQeR+gERsgnNzM1XltcjzDsY0h3LhHJbcw8w0PJDaflgzo0DfnPAyd1BzHBM0atR0RIgXZ2PFv1Cg0M3exwp1BqadnA7DgeqDSyvXowGvgDg71X+R+6a0PEjngebTaXAgB0NPO51SvamBFUS0tgxeEurZZGxtBG3Tkgl4zxPAJ1F7xuSIaOIb0HQLzLvFTmgVG6Gu2ggOO3AwkdfBG9z7k+0Dgj+xAjVd3baeCByM5ZUdqc0zyGkA8djbnKsFDNqnlh1VrA1oOhmhthwO323VcweGaNL37cgDfT9AFNq4rW7aenLdB7Uz+s7U3RT0u3Ghvq2iYG3QquZ5mNTGVW0XaQW2e8ANDWDYW947rHxFmug6GfFxNoE8hzULLm+XQeT8VRzd+QkibjvCBw3xHWo6cLQFNtI2LHMa708dRO8phg/ENSk91Ol5bWekP9DSCTNj2k2VYyOnqqvqG+gGOXMpn4fwxcHVXmJdqJO5g/zZAxxOd1qZDmNot0uIB8qnPxA2tZeY7xhi8PSb5bwC9x/wBNty6STtJJJW3OKobScABZ/wAR3Mxt+6quPxDqlalMnR6o677ew5oLflvjHGVBD6rTNiAxo3ty5JnkbgcYWhob8Pc91VPD4Ag8ZvHfsrj4MwxdjKrwIa0dyTsJP1sg6CEICEAVznxVlhZVs06S4G0XGk7g8JXR0qz7LhVZ1b9uKDm9XV5b4ZwMbcQeExN1rfScPLIgCGz8hwI/NNMYxjGuLn6Wwfi0jgvMMGOp6on0iNuDd90C/M8vLqTog6TqHWL7JVh6gcw07gxLRtPIDhMSPYK50RIMgEH8wldPLw17mi0cCNwbiP5wQVPGYbRY6tDviOmdJvftG6i4PFPwxtDqfKdp4tPDsr1j8vZph3Eb8CqfjME2mdJ9VMn082k/cILHl2LY5pq0nE3lzSfpHPst2KwTao1MIc07s2M8wZEEfVUmrhalCoHNJA3kXt7b9k0wGbhzhJLHGYc3YhBKo66B1NJLCY2M2tDp4hNBmOoW32gL2k1zhe+0bklvUyJ/kIr5S9w9BaJ4jjynj7IFeIrt1XGrv9YvzTLC5fbU8aWn8JPqdbjyH3UvA5E1pBd6nCI/xB5gcVvzIMYNVR4b3j6cUCnEkEk22AjgAOCruc53uykfcfKIhac9zg1HaKQlvOLnoOi2ZN4be86ntgDmgi4HKy5rC6dT3cuAElMPFLBSDWDeJ/IfmrJVyzRT9LfVsCCRAtJ3HQKntpuxOKayS6HSSf8At5/zigbUMF/b4Mar1KhkNm9/+U1yzDxT02JDfYJfntRrnhoPpaQ1zuw2+fAc00w1TSwkjS0c/uZ/F0+fJAs8WOLGtn8ZBmdrCYHsqxhNLi+o8uJJMCPuTZZ+IMw86qS2Y+EE7nr07Jvg8vBDGsEQQNbvrpbtzugbeHsO4hgDRtMzO562XS/DGXGkx7n/AB1Haj0As0fL7pf4dycelxMwAPlsrTCD1CEIBeFeoQcy8ceDXvreY158t3DfSeQ5Ar3A0AxnlgwGANHYLpNWmHAg3B3VRznLBSJMkNOxifvJlAqwdTYGbjhPAngtOYNhzXaj/iQRwPtZY0K4BkNLgSRBN73kTxlSatUOBaaZgyDeRt3QRHjRLTsTwO3UfmoOYYHdrtiOP3WbXNLS3VD2S3Zw24734LDCYkOGipVET6dR/KLoEGg0z5b/AFMcbHVboOh6qFjMtcCSwGDuI9JjmOfVOMwo07t0EngZAB+V4SnDYnQ7RUcQ2fSZnnY/qgxwGcPomIt/g4266XKxUPFlA3qCow7x8Q+dpSnF5XrEtc2oP+0if/X7lJsRgKlOYBjqEFszHxm1oAoEvcdy4ERygcUrwuV4jGP1VXOY3/JwJMdG8u6S4XNXUzZoHsmTfFD9ME9pFkFrweUUaMspgPfxLviPM7fZMH1G0manOcY4DftC51VzxxE6nb8JA9uSxp5vUe71O+f5wgdZ/npOqC5toF+Ecp/JeZOf7fDGptUrWBJjSOHCT9AkWBwn9xXDJGm5cZiwTyrUNTEDWfTThrA3oPp3Qet3ptuGNJd1Nj6r8SSY7zyUjNMZFF1w0Wa0cuYAtJ68FiTrqCS1lOmCZj0gm25u47pLmdd2JqBtMHQJDG9CbnubINWT4UOeKj5LZ9LRu4/p1XTvC+SOqPbUqiAPhZwCW+EfC2ktdUBLgLDgOgXT8JQDW9UG2mwAQFmhCAQhCAQhCAWFWmHAgiQVmhBV8wyEtJdTuDwP6JRVovDjNFvdX9QMZlVN+4Qc1zAGnUFQMbBhpAcBebEi88uCiZix24AHH4/0KvWZ+HaZY5pbIKq39tSptDHUnkixsInugV0j5ojS1jxxLpmOSWZhTLgWlzpHCBB6dVMzBlEP1APYR0kfsp9Kvh3skOOocCy37IKhQxApHS+SAN9O3Q9EzFMOb6Htg8A+Po4fmpGKxFN93UG9wd1Xa72sJ8sSDuw7dwUDOvk5NzDhwkgfIytVPIAPjiI2k37RZbsqq+Y2GBk8dR/U2W3E5fiSYZWYTxaJEe8H5oFdTA0mSSHW4EwP1KgYivq9FNsA2tudoHunLfDx+KvVJdsGskkn/cbBMMHktKg3zXn1i7Z4R90Ef+wbhKBa7V5zxf0yIOzR1HdZ5LgQxmrS4k306d+h6KLVxb6rialV2kfD09gmuF82rDKZdpNpiCUC51N9RxbBL3G/JomwAjsui+DfCTaTdTh6jclTvCvhUUWhzx6uu6tjGACAg1YfCtZsFvQhAIQhAIQhAIQhAIQhAIQhB4QoeKy1j9xdTUIKnmfhFr9o/NVDG+Dn036mzHZdbXhCDkdTJXPiAARuCPi79Uvxfhdxu0bWj9+67OcMw/hHyXv9u3/EfJBwV/hOqDYEdlPyvCV6QI0WPRdq/tWf4j5Lz+0Z/i35IORNovLrtN+e/wCykO8MYnEm7S1uwGwgd11htFo2aB7LOEFByr+nTW3qOHZv6q45dlFKgIpsA6xf5qchAIQhAIQhAIQhAIQhB/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899592" y="394786"/>
            <a:ext cx="813690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El largo recorrido hasta la Acreditación (Plus) de los restaurantes de una cadena de hamburgueserías</a:t>
            </a:r>
          </a:p>
          <a:p>
            <a:endParaRPr lang="es-ES" sz="2800" dirty="0" smtClean="0"/>
          </a:p>
          <a:p>
            <a:r>
              <a:rPr lang="es-ES" sz="3600" dirty="0" smtClean="0"/>
              <a:t>o</a:t>
            </a:r>
          </a:p>
          <a:p>
            <a:endParaRPr lang="es-ES" sz="2800" dirty="0" smtClean="0"/>
          </a:p>
          <a:p>
            <a:r>
              <a:rPr lang="es-ES" sz="3600" dirty="0" smtClean="0"/>
              <a:t>Cómo la asignatura de filosofía de COU</a:t>
            </a:r>
          </a:p>
          <a:p>
            <a:r>
              <a:rPr lang="es-ES" sz="3600" dirty="0" smtClean="0"/>
              <a:t>sí me sirvió para algo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pPr algn="r"/>
            <a:r>
              <a:rPr lang="es-ES" sz="1400" b="1" dirty="0" smtClean="0"/>
              <a:t>Ricardo Díaz Cano</a:t>
            </a:r>
          </a:p>
          <a:p>
            <a:pPr algn="r"/>
            <a:r>
              <a:rPr lang="es-ES" sz="1600" dirty="0" smtClean="0"/>
              <a:t>Servicio de Evaluación, Planificación y Calidad</a:t>
            </a:r>
          </a:p>
          <a:p>
            <a:pPr algn="r"/>
            <a:r>
              <a:rPr lang="es-ES" dirty="0" err="1" smtClean="0"/>
              <a:t>Universitat</a:t>
            </a:r>
            <a:r>
              <a:rPr lang="es-ES" dirty="0" smtClean="0"/>
              <a:t> </a:t>
            </a:r>
            <a:r>
              <a:rPr lang="es-ES" dirty="0" err="1" smtClean="0"/>
              <a:t>Politècnica</a:t>
            </a:r>
            <a:r>
              <a:rPr lang="es-ES" dirty="0" smtClean="0"/>
              <a:t> de </a:t>
            </a:r>
            <a:r>
              <a:rPr lang="es-ES" dirty="0" err="1" smtClean="0"/>
              <a:t>València</a:t>
            </a:r>
            <a:endParaRPr lang="es-ES" dirty="0"/>
          </a:p>
        </p:txBody>
      </p:sp>
      <p:pic>
        <p:nvPicPr>
          <p:cNvPr id="7" name="Picture 2" descr="burger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80728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QTEhUUExQWFhUXGRoYGRgYGBoeGhwdGBkXGxgaGhwdHiggHBslHRcXITEiJSkrLjAuGh8zODMsNygtLisBCgoKBQUFDgUFDisZExkrKysrKysrKysrKysrKysrKysrKysrKysrKysrKysrKysrKysrKysrKysrKysrKysrK//AABEIAP4AxgMBIgACEQEDEQH/xAAcAAACAgMBAQAAAAAAAAAAAAAABQQGAgMHAQj/xAA8EAABAwIEBAQEBQMDBAMBAAABAAIRAyEEBRIxQVFhcQYTIoEykaGxQsHR4fAHFFJDcvEjYoKyM1OiFf/EABQBAQAAAAAAAAAAAAAAAAAAAAD/xAAUEQEAAAAAAAAAAAAAAAAAAAAA/9oADAMBAAIRAxEAPwDuKEIQCEIQCEIQCEIQC11qzWCXENHMmAkniLPxRBZTg1fo3v16KmY3F1Ksmo7V/LADZB0A5/hh/rM+awd4hww/1W/I/oub1Xhh9Ql3IcFk68TtB253QdIb4gw3/wBzfeR9wt9LNaLvhq0z2cP1XNGHSIPK20X291pq1gSJG9tuP6oOtteDsQV7K5FQr1GGWPc02iHED3TfLPF9djtNU6x/3AAnsRH1QdHQl+V5tTrj0H1Ddp3H6jqp6D1CEIBCEIBCEIBCEIBCEIBCEIBCEIBIvEmeeSNDI8w//kc+/JTc8zNuHouqG8Cw5n9Fy45i6sKjnlwc6DJ78I4IJRkid3Okk8eq14WoHNETEx73WODrumHCC0SDuCDxlYYd0VIbZrZe73mB7m6DPGNBh0mZghbGsFh8XEx1s0b87qBiSX7GLx87k/KVMwrAHF3OB0sLD7/NBusagbBkDUekWaCeZmVFxuFlrYNw7UdtpMD3IA7SpbKgDyQd7dio1euSSBIcLltuHLndBtFAgtm5iCeBvJ/NLMZWs5pmQwPkcPVp+t7dFLZjW1QYN23jjIH2URuIb5o1WJh3S2ojvcn5IN9PHPptp1qb9L2CoDeZ0yQCF0zw3nrcVTkWeANTb2kSCJ3C5bhnN8qBeJMnmZkke6kZRmxoPp1GbteQ9k7tMTHtHyQdjQtWHrB7Q5plrhIPQragEIQgEIQgEIQgEIQgEIQgEIQg5541xvm1KlPZtMFkcyQCT9gqZgKTg00y42+EngOEfVWPOa5OJrtPCo4exj9knxpIAqAS5hgt5ifuP1QZ4HEeprbSOPMne31UrDMlpuJJM9x0S3Lq7XE6eciRFjsO4Mqf5wa4xx4/zogK1UWcbCAHCDYi0rX5uhwbpJDrTwg8zzHPsvMXjA2S2DLeJ47AqCca30ydegS48C4iNLefNBOx1ctpuMguECertvfZSKzWvHqAMceM9OSQ065qPD3jS0HVA/yNtuQAgJi7EwBwn+XQa8RTaDMw8bHj2PMdEhxVaKgMTcgGeLTcfIqbjsYBN5M8Pqo+GpNe9rDBFNhe7e73Xi//AIhBpwuYOBJAEC0TEgyYPZTc2reW5sWmnMcyHCD9R81ArUWxT8s+pzjfhElrfnLipOY4rzcS7yoc2m3QC42mwkb/AIhsg6l/TDMzVw5bIIZ8N5tJB9paT7q6rmf9MazW4mtSYfSGWG12ls26FxXTEAhCEAhCEAhCEAhCEAhCEAvF6hByDO8UDXeQJLqh7zMR9lCx+KbIqNNnfEJ5cD1AuDystfiLVSxldjh8NUvb1aTqt80sxeKBedLjodz3B/5+6Cfh3NGrTsSCAprMK51yVAymlJDthx+X6pjiM8psgAE+/KUGiplx4ubHJa35Y7hp+f2WA8T05h9KB1/cJmzGUHgGmf8AxiCghMy58XA93BR3Za+bubHclO/Ophpc70tHEyl9fxBhm7Au6/pJQLq2WQJN+GyQVwaepu2qxPGP4ArS/wAU0ybUyRxuJSfNqrKgD2TP4geH7IFNR4AFhYR+/wBVvwp8sPdMOa30wPxPtI5QCbrLF0wA1ttREnu+wHsJPstNczYc4+Vv3QXX+jlF/wDePI+FtJ2vu9zdP/quzqjf0lyvy8H5xF6ziRP+LfS35wT7hXlAIQhAIQhAIQhAIQhAIQhAIQhBzT+quWxUo1wDBljnAWBF2l3SJHsudVGk1SwNjpNt+HJfQeb4Btei+m4SHAj34H2K49i8tIdAs74Tz6H5oJjcqc2jpkai0e5N0io4Gqx5LjB2tvHIOi38urmXGGyCP2XmIoNd06wJQUjNGagAA4cy50g+0lScqyWSwfYnqU+GSNLtROqNtoHyU7CUwHAAe/sgpPirCPpPALpa4WuYtwuoeUYE1HbEReRuVbfGtAObTkcY+agZdgjGmCfkgQ5vQc0j4o4F7Yd7WkhYYfDuJmIER3Vmbkpc8Ethu521Hp2RiMOBt/LoKlmDyH33Fuu0SPb7rLJ8E7EV2UWD1VHBs8h+I+wk+yb+KKAEgNuACCAbWvJH8unX9GMuD8TUqn/SpwO9S32aUHYcBhW0qbKbBDWNDQOgEBb14F6gEIQgEIQgEIQgEIQgEIQgEIQgCqH4qwHl1xU0+l5kHgDFx9CVfFWvGrj5bAADLiSOYA4IKnXJgahE/T/gKBqqMJG4mx6Jix87yJ252kXnuvfMJ0j8XHTtHMztyQesrwzqssK+SAARvfmvMJghql5twH5lRMRnr2vIdRdpaPiBB+Q3QYeIKBEOOwPU3iyXZXmDHmB8QMEEEQtOd+KgdOgH0kO/TdYYOnUrNFVvpeSTGwInrzQNMZjg2b35cfklOHxJJ1QYHPieiY4TCai51UQW8Of6rRUxtIu0aSA0bCIMWMRflsgi164fUiIJeNVzEDeRyuV1D+nuVUqGDYaX+p63OO5J4dhsFywtp1XTpd5bQT6YBBO5/wAidtpXY/CbAMHhw0QPKZ9hJPU7oGyEIQCEIQCEIQCEIQCEIQCEIQCELVWxDG/E5re5A+6Daq34zY7TSc2LOIM7XFvspeM8T4WnvWaTyZLv/UFKsX4ywVWm5pe69rsdPQ7c0CRrwbOAncaZgD34rCHMGwIuZ/ZRsDi21BJsJhvA73PawhTKtB23xTwkAj8kCLFYitrIY1xmSSbCbbSteJwGJPqc1vYPv9laWUZsQbdloxGEHC3OCfsg59jaFRzr0XiLCw/VScHnL2WA9XJwM/sLAWVkxFJouS4AcZ/ZasPRa5zSWx1Nye/Lsg00cxJNzqNgWxtw+RJ57BaKGXPnzAAxoOps2J/FHQEnfomOIpHWJGwMOE2FoPQ9FEzHHCDRY4+r06pEgn+SgQYiq7RWfsJMW3sZvwvF13vKKOihSZ/jTYPk0BcJwnkjE0m13ObRY69pJ0nVBA4E8V1Jv9SMBMa39/LdCC4IS7Ks7oYgTRqtfxgH1Du03CYoBCEIBCEIBCEIBCF4UHqg5lmTKIGrc7D9eQVVr+OSXOFJrSA4tEySSDEDhJSnNsY958zzCJiSQdPLSL2v3QMM48Q13hwY7QBAIbBJm8B2824Ki43Py9xaJe42veYibC52W/xDinNa7STqe7TbeSY2HNbcLlnlUgwGCY1mBqdck8JjggW4aliTNw3oQJ94uPche1sG4Q8kXNjIuekSmj6ZDAGmCYGkb78uZTajlgYNgeMHYde6CtYLEmnqJ1aSeXHjHNWPD5y0gGZIPqjlFrLXicNqBD9jytHbkq7jmupkaQCbAPi/ugu7cQDcEGRIuF7Tqavz6dFVcDVqgkaJI/FIj5FbhmrmDSfj3jjyQWKthxFwCBz24LRiKrWxtJIAAHMwAlVbNzJaD6jAHIf5OPQKJSzVpe90gtbxO5JmAOoHLiUDjMMUGjmdREX4NLlStJa7UXAvkmJMDe5J4rdmmLL3/FBF+VzG36pdVdIsRPEoIuKxOt7nb8kYZkmJ0n6LFlO6m4bDFpF7g7RaOZv1KBvlFR7HegltVhu5sEAAWjYkER3ldLyPx3ReAzETSq7GR6T1G8DuucYaGVKboBDwWEcCf9MnkIn5LDEUXNcQRIkFvpIAvvPASCg7WzOqB2rM+axoZ3QfU8ttQFx2FxPadyuWZfQcGAfETx3A+qh1M2/t8TQJJMVWFwnYAifpKDuIQl2BzyhV+CoD3kfdMAUHqEIQBVbzbOXU6npIjaDcFO8wraKbnTEBccr5lX881GgGmXEOgS23xWkQ7rI7IJZys03iowuc1zyS3kXGfaD9FJxtJpBtqu02/wB2qxP5LXVzkHcaJMQSJ6f7votbMSfMYWEuEQ61uUjiBcDkghZn/wBXE0QAQ0Bzx1cAIHcE/Zb6rHEhxMAdQJ4Xv1TTHVAAwmxLw3luDN+wWjDsB5u+38hAvw+JDajafqdBE2MAyB7QrdUUKjQa1kNAab3AAJgceJlT6NSWgniB9kC6sOiSZnTBaR/N1YqwCUYuJtsgrAxTmWcSRzUnD41jWl5Ic48TuN+a9x1EGTHskL6Uc0DLEZiXnmOAEQAFH84gQ46RMwIv2UQSB8R9itcgn2QSajpMARO/EmFg8cAvafHoio3jxQGHYJI99k6FIbzsYgfSVDy3CHlc2PzTh1AExNmhxMDmTAjiRG6DHEUtVO3IkW2LTI49Dbqs69R7RSeIh1jEQb7jkL7LNlQl7GgnTBI/CSIm47klSmgFhZElj4vGx+yDZianpBa4WG4At2VVp0HVq5c+XNpkCdiD1jirJmh0MdcCBJIBMW/4CWZFSigSR6nuLiCP8kFgygnUNjHFdJy2tqYOi5VgKzmkBzY4EExEWB+Suvg7NA8vbO1kFrQhCBT4kqvbROin5hPCQPuub4t72U3vqUhScHAluvUC28uEEgG4V/8AF2G8ymG6nNbNw0wT0ngqHisuDKRbT1QZnUS7Y9Ta0oIdbBCo5ri1zYgNFpJd2nlPBZ4MU6LS8+kD8RN7nbt0SPA/3biWMqEMabOdeOgJuo5y14q0vN1OY6TLSZABIab7AmD7oH7a769UVG0nCiwHTIiS6xME39k0wTdRIG2/W6TMx721A11iNiZhw2Bby7JzRqFpkyCLOETHfpEEdCgZsgNjiCIt04rfhCNG8xZLzXB+xi4g8f5z4LZlNWfisHbCLDgPcwgl1KYCUYsNlPqjQBJSbHjiAgQ4tm/T5JRVw4JNwU5xrz07Rv2UFrJdA3QKalDdR20I4KzHCApdUwLifSCeZgoIExcLLCsLnQFOpZU4kTb5prl+TwRv8kG/LcJA5Dbf+SsGEF9QN7E/QgX7pviIpNndw+FvMlJMZUbTEkkwZgEgTuSTu66DzEMLaogt0wIi7ogyOhJhSKdI+cZDg2qJJ1cRdvYmD0S2lh3Fvmv1C4uZv2Ul+MmqxjDMHTabiLg9BBIKCL4nOt7KTC71XdtdtnTY9IVhy/DtbTZPCAfkEoNADFmfiLSAI2uIA9vzVjp0iWu4Cw24RugVYloZ5rjdrRqiRxG077hef06xriZ4lxd8zMJN4lxssqgGQSxsjjAuesbpp4WIpPDWnV8It2QdkahYUD6R2QgrPjzNDQpt0t1PdIa3mf5CpuS4B5fpqPDqlQ6qjtw3cloE7NE+6u3jGm0Br3btDg08iYuOqreWeXTpmo4Ol80W6SJjd7r+w9yg3eKG0zSp4mkyWFukjbSWbT3Aj2CjeHXuGMowSBoaIGxB5wbiyaYDBMrYevh26/8AqNNRpqaSA7YAARawSzJTGNoiRMQWj8MaZ7XQZ47O6391VYHEhtUjSTLSJEDT1290+wtTy8wq0WEhhw/mho2DtTQR3FiP9xVY8R5s+jiH1KTaVnlrz5TNdjY6tM239kx8JVn1K9Rz4JNF5D5BJks48v0QRco8ROpVi4nU02dvJE/EJ5XsmedPrU3CpSrPdTeAWX+l7W3vwCreV4R2IMahri5EWP4n9BG/USpWNxAc5mHa9wbTJIBB/wCob6ncrmwHAIGbPENRrXuPxOLZM8gZjlMhb8bmtc4BtRrtLzV0zf4YJ5zwSfFNFIta5p9QmOF+fU9kwxLC/LQGuEmtuSBztIQeZXTGMcHYmX+Qwlxte5IFvf5JSzMa9Vxe1xpMsQ0HS0A7CG2t7pz4VDmmrSfDTWpw08yAdj/5FVfH03Na9po8g6YuR325oH+FqCvh2YwNAqUKoFTTEPa1w9XKYU7w5jK7sW3zaxeHB1gfT8MiBtCjZHTdRy1zSIdVcdIjhO8dlj4Vw7v7ykXOJLWuEX20oPa2ZVWNc15c/wA0uGnVAbckOkmdhwUjN8wqjDYVzKrqch2q+8WEzcpLmuHL6lQiNTiQDwABj8k7r1HUcFhA15bDSJ5wgWf/ANCscO8Pe97XkAGZMtLXW9re6jZRhqLq4dUDRSpEPcYtOoafbWRbupeNxVWrT0uIcWhz7iC1kCT3MWJ5pRWc6nhWgQHVj5ptswemmCOpL3fJBj4tovwtaoJMSPJE3drNvYG3spvgWtWZgMe/zXnSNTDO2nXqLeABI5LDNcS3FZfTxvxVMKX038j+EPPMCx+aYeBJp4LEAGC2my45nXsghDxVXdWpupPeWtGt7S4lukN1Gbck8yLNi9rqFR5YKlqbw67HO2bI67T+arGNz2uxga9+tlWmWFvp1EkubMAEmIHLktjsMGtqOr6xTomHNYY1O3FNund0i54AIFmOzfG4eu6hWqvdd7XtcZa5jhAcB1kkQpGQmMW4cdLCbf8AYI90lZVxGNxbqhDvMdDW2MNE2AtsJP1VgyKiTjXzb4fkGgW6fqg67hPgb2C9WVEQ0DohAm8UA6AR1+ypRxpf6XtBbTB0w0C8ibjmuh5xhtdJw47j2XKcZZ7+4t3dv3sgn5Xin0muqteZ0kN1AGIaTYEW4Stjcwc2u2sGtFRzfi0t3gGw533UfF1JpP2+FwAA5g3tzUTTD6c7ECOd2x3QbM4xT6zyAWtqH1EhtnSIh3BQMgz5+DeRDWMJ0n0glhMGJI/+Mn6rdjnNY+m4hxa4QdMyDwMdDf2UTOMO18OgkuFwY5w4GDvP2QN6ObVKDy6iabHVCJimIN7gWt1un1TxHibODxoO8NbqaeRkXb1XNqGIFIhr70zBDj04Hjv8lactxhaJcQQeR+gERsgnNzM1XltcjzDsY0h3LhHJbcw8w0PJDaflgzo0DfnPAyd1BzHBM0atR0RIgXZ2PFv1Cg0M3exwp1BqadnA7DgeqDSyvXowGvgDg71X+R+6a0PEjngebTaXAgB0NPO51SvamBFUS0tgxeEurZZGxtBG3Tkgl4zxPAJ1F7xuSIaOIb0HQLzLvFTmgVG6Gu2ggOO3AwkdfBG9z7k+0Dgj+xAjVd3baeCByM5ZUdqc0zyGkA8djbnKsFDNqnlh1VrA1oOhmhthwO323VcweGaNL37cgDfT9AFNq4rW7aenLdB7Uz+s7U3RT0u3Ghvq2iYG3QquZ5mNTGVW0XaQW2e8ANDWDYW947rHxFmug6GfFxNoE8hzULLm+XQeT8VRzd+QkibjvCBw3xHWo6cLQFNtI2LHMa708dRO8phg/ENSk91Ol5bWekP9DSCTNj2k2VYyOnqqvqG+gGOXMpn4fwxcHVXmJdqJO5g/zZAxxOd1qZDmNot0uIB8qnPxA2tZeY7xhi8PSb5bwC9x/wBNty6STtJJJW3OKobScABZ/wAR3Mxt+6quPxDqlalMnR6o677ew5oLflvjHGVBD6rTNiAxo3ty5JnkbgcYWhob8Pc91VPD4Ag8ZvHfsrj4MwxdjKrwIa0dyTsJP1sg6CEICEAVznxVlhZVs06S4G0XGk7g8JXR0qz7LhVZ1b9uKDm9XV5b4ZwMbcQeExN1rfScPLIgCGz8hwI/NNMYxjGuLn6Wwfi0jgvMMGOp6on0iNuDd90C/M8vLqTog6TqHWL7JVh6gcw07gxLRtPIDhMSPYK50RIMgEH8wldPLw17mi0cCNwbiP5wQVPGYbRY6tDviOmdJvftG6i4PFPwxtDqfKdp4tPDsr1j8vZph3Eb8CqfjME2mdJ9VMn082k/cILHl2LY5pq0nE3lzSfpHPst2KwTao1MIc07s2M8wZEEfVUmrhalCoHNJA3kXt7b9k0wGbhzhJLHGYc3YhBKo66B1NJLCY2M2tDp4hNBmOoW32gL2k1zhe+0bklvUyJ/kIr5S9w9BaJ4jjynj7IFeIrt1XGrv9YvzTLC5fbU8aWn8JPqdbjyH3UvA5E1pBd6nCI/xB5gcVvzIMYNVR4b3j6cUCnEkEk22AjgAOCruc53uykfcfKIhac9zg1HaKQlvOLnoOi2ZN4be86ntgDmgi4HKy5rC6dT3cuAElMPFLBSDWDeJ/IfmrJVyzRT9LfVsCCRAtJ3HQKntpuxOKayS6HSSf8At5/zigbUMF/b4Mar1KhkNm9/+U1yzDxT02JDfYJfntRrnhoPpaQ1zuw2+fAc00w1TSwkjS0c/uZ/F0+fJAs8WOLGtn8ZBmdrCYHsqxhNLi+o8uJJMCPuTZZ+IMw86qS2Y+EE7nr07Jvg8vBDGsEQQNbvrpbtzugbeHsO4hgDRtMzO562XS/DGXGkx7n/AB1Haj0As0fL7pf4dycelxMwAPlsrTCD1CEIBeFeoQcy8ceDXvreY158t3DfSeQ5Ar3A0AxnlgwGANHYLpNWmHAg3B3VRznLBSJMkNOxifvJlAqwdTYGbjhPAngtOYNhzXaj/iQRwPtZY0K4BkNLgSRBN73kTxlSatUOBaaZgyDeRt3QRHjRLTsTwO3UfmoOYYHdrtiOP3WbXNLS3VD2S3Zw24734LDCYkOGipVET6dR/KLoEGg0z5b/AFMcbHVboOh6qFjMtcCSwGDuI9JjmOfVOMwo07t0EngZAB+V4SnDYnQ7RUcQ2fSZnnY/qgxwGcPomIt/g4266XKxUPFlA3qCow7x8Q+dpSnF5XrEtc2oP+0if/X7lJsRgKlOYBjqEFszHxm1oAoEvcdy4ERygcUrwuV4jGP1VXOY3/JwJMdG8u6S4XNXUzZoHsmTfFD9ME9pFkFrweUUaMspgPfxLviPM7fZMH1G0manOcY4DftC51VzxxE6nb8JA9uSxp5vUe71O+f5wgdZ/npOqC5toF+Ecp/JeZOf7fDGptUrWBJjSOHCT9AkWBwn9xXDJGm5cZiwTyrUNTEDWfTThrA3oPp3Qet3ptuGNJd1Nj6r8SSY7zyUjNMZFF1w0Wa0cuYAtJ68FiTrqCS1lOmCZj0gm25u47pLmdd2JqBtMHQJDG9CbnubINWT4UOeKj5LZ9LRu4/p1XTvC+SOqPbUqiAPhZwCW+EfC2ktdUBLgLDgOgXT8JQDW9UG2mwAQFmhCAQhCAQhCAWFWmHAgiQVmhBV8wyEtJdTuDwP6JRVovDjNFvdX9QMZlVN+4Qc1zAGnUFQMbBhpAcBebEi88uCiZix24AHH4/0KvWZ+HaZY5pbIKq39tSptDHUnkixsInugV0j5ojS1jxxLpmOSWZhTLgWlzpHCBB6dVMzBlEP1APYR0kfsp9Kvh3skOOocCy37IKhQxApHS+SAN9O3Q9EzFMOb6Htg8A+Po4fmpGKxFN93UG9wd1Xa72sJ8sSDuw7dwUDOvk5NzDhwkgfIytVPIAPjiI2k37RZbsqq+Y2GBk8dR/U2W3E5fiSYZWYTxaJEe8H5oFdTA0mSSHW4EwP1KgYivq9FNsA2tudoHunLfDx+KvVJdsGskkn/cbBMMHktKg3zXn1i7Z4R90Ef+wbhKBa7V5zxf0yIOzR1HdZ5LgQxmrS4k306d+h6KLVxb6rialV2kfD09gmuF82rDKZdpNpiCUC51N9RxbBL3G/JomwAjsui+DfCTaTdTh6jclTvCvhUUWhzx6uu6tjGACAg1YfCtZsFvQhAIQhAIQhAIQhAIQhAIQhB4QoeKy1j9xdTUIKnmfhFr9o/NVDG+Dn036mzHZdbXhCDkdTJXPiAARuCPi79Uvxfhdxu0bWj9+67OcMw/hHyXv9u3/EfJBwV/hOqDYEdlPyvCV6QI0WPRdq/tWf4j5Lz+0Z/i35IORNovLrtN+e/wCykO8MYnEm7S1uwGwgd11htFo2aB7LOEFByr+nTW3qOHZv6q45dlFKgIpsA6xf5qchAIQhAIQhAIQhAIQhB//Z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4" descr="data:image/jpeg;base64,/9j/4AAQSkZJRgABAQAAAQABAAD/2wCEAAkGBxQTEhUUExQWFhUXGRoYGRgYGBoeGhwdGBkXGxgaGhwdHiggHBslHRcXITEiJSkrLjAuGh8zODMsNygtLisBCgoKBQUFDgUFDisZExkrKysrKysrKysrKysrKysrKysrKysrKysrKysrKysrKysrKysrKysrKysrKysrKysrK//AABEIAP4AxgMBIgACEQEDEQH/xAAcAAACAgMBAQAAAAAAAAAAAAAABQQGAgMHAQj/xAA8EAABAwIEBAQEBQMDBAMBAAABAAIRAyEEBRIxQVFhcQYTIoEykaGxQsHR4fAHFFJDcvEjYoKyM1OiFf/EABQBAQAAAAAAAAAAAAAAAAAAAAD/xAAUEQEAAAAAAAAAAAAAAAAAAAAA/9oADAMBAAIRAxEAPwDuKEIQCEIQCEIQCEIQC11qzWCXENHMmAkniLPxRBZTg1fo3v16KmY3F1Ksmo7V/LADZB0A5/hh/rM+awd4hww/1W/I/oub1Xhh9Ql3IcFk68TtB253QdIb4gw3/wBzfeR9wt9LNaLvhq0z2cP1XNGHSIPK20X291pq1gSJG9tuP6oOtteDsQV7K5FQr1GGWPc02iHED3TfLPF9djtNU6x/3AAnsRH1QdHQl+V5tTrj0H1Ddp3H6jqp6D1CEIBCEIBCEIBCEIBCEIBCEIBCEIBIvEmeeSNDI8w//kc+/JTc8zNuHouqG8Cw5n9Fy45i6sKjnlwc6DJ78I4IJRkid3Okk8eq14WoHNETEx73WODrumHCC0SDuCDxlYYd0VIbZrZe73mB7m6DPGNBh0mZghbGsFh8XEx1s0b87qBiSX7GLx87k/KVMwrAHF3OB0sLD7/NBusagbBkDUekWaCeZmVFxuFlrYNw7UdtpMD3IA7SpbKgDyQd7dio1euSSBIcLltuHLndBtFAgtm5iCeBvJ/NLMZWs5pmQwPkcPVp+t7dFLZjW1QYN23jjIH2URuIb5o1WJh3S2ojvcn5IN9PHPptp1qb9L2CoDeZ0yQCF0zw3nrcVTkWeANTb2kSCJ3C5bhnN8qBeJMnmZkke6kZRmxoPp1GbteQ9k7tMTHtHyQdjQtWHrB7Q5plrhIPQragEIQgEIQgEIQgEIQgEIQgEIQg5541xvm1KlPZtMFkcyQCT9gqZgKTg00y42+EngOEfVWPOa5OJrtPCo4exj9knxpIAqAS5hgt5ifuP1QZ4HEeprbSOPMne31UrDMlpuJJM9x0S3Lq7XE6eciRFjsO4Mqf5wa4xx4/zogK1UWcbCAHCDYi0rX5uhwbpJDrTwg8zzHPsvMXjA2S2DLeJ47AqCca30ydegS48C4iNLefNBOx1ctpuMguECertvfZSKzWvHqAMceM9OSQ065qPD3jS0HVA/yNtuQAgJi7EwBwn+XQa8RTaDMw8bHj2PMdEhxVaKgMTcgGeLTcfIqbjsYBN5M8Pqo+GpNe9rDBFNhe7e73Xi//AIhBpwuYOBJAEC0TEgyYPZTc2reW5sWmnMcyHCD9R81ArUWxT8s+pzjfhElrfnLipOY4rzcS7yoc2m3QC42mwkb/AIhsg6l/TDMzVw5bIIZ8N5tJB9paT7q6rmf9MazW4mtSYfSGWG12ls26FxXTEAhCEAhCEAhCEAhCEAhCEAvF6hByDO8UDXeQJLqh7zMR9lCx+KbIqNNnfEJ5cD1AuDystfiLVSxldjh8NUvb1aTqt80sxeKBedLjodz3B/5+6Cfh3NGrTsSCAprMK51yVAymlJDthx+X6pjiM8psgAE+/KUGiplx4ubHJa35Y7hp+f2WA8T05h9KB1/cJmzGUHgGmf8AxiCghMy58XA93BR3Za+bubHclO/Ophpc70tHEyl9fxBhm7Au6/pJQLq2WQJN+GyQVwaepu2qxPGP4ArS/wAU0ybUyRxuJSfNqrKgD2TP4geH7IFNR4AFhYR+/wBVvwp8sPdMOa30wPxPtI5QCbrLF0wA1ttREnu+wHsJPstNczYc4+Vv3QXX+jlF/wDePI+FtJ2vu9zdP/quzqjf0lyvy8H5xF6ziRP+LfS35wT7hXlAIQhAIQhAIQhAIQhAIQhAIQhBzT+quWxUo1wDBljnAWBF2l3SJHsudVGk1SwNjpNt+HJfQeb4Btei+m4SHAj34H2K49i8tIdAs74Tz6H5oJjcqc2jpkai0e5N0io4Gqx5LjB2tvHIOi38urmXGGyCP2XmIoNd06wJQUjNGagAA4cy50g+0lScqyWSwfYnqU+GSNLtROqNtoHyU7CUwHAAe/sgpPirCPpPALpa4WuYtwuoeUYE1HbEReRuVbfGtAObTkcY+agZdgjGmCfkgQ5vQc0j4o4F7Yd7WkhYYfDuJmIER3Vmbkpc8Ethu521Hp2RiMOBt/LoKlmDyH33Fuu0SPb7rLJ8E7EV2UWD1VHBs8h+I+wk+yb+KKAEgNuACCAbWvJH8unX9GMuD8TUqn/SpwO9S32aUHYcBhW0qbKbBDWNDQOgEBb14F6gEIQgEIQgEIQgEIQgEIQgEIQgCqH4qwHl1xU0+l5kHgDFx9CVfFWvGrj5bAADLiSOYA4IKnXJgahE/T/gKBqqMJG4mx6Jix87yJ252kXnuvfMJ0j8XHTtHMztyQesrwzqssK+SAARvfmvMJghql5twH5lRMRnr2vIdRdpaPiBB+Q3QYeIKBEOOwPU3iyXZXmDHmB8QMEEEQtOd+KgdOgH0kO/TdYYOnUrNFVvpeSTGwInrzQNMZjg2b35cfklOHxJJ1QYHPieiY4TCai51UQW8Of6rRUxtIu0aSA0bCIMWMRflsgi164fUiIJeNVzEDeRyuV1D+nuVUqGDYaX+p63OO5J4dhsFywtp1XTpd5bQT6YBBO5/wAidtpXY/CbAMHhw0QPKZ9hJPU7oGyEIQCEIQCEIQCEIQCEIQCEIQCELVWxDG/E5re5A+6Daq34zY7TSc2LOIM7XFvspeM8T4WnvWaTyZLv/UFKsX4ywVWm5pe69rsdPQ7c0CRrwbOAncaZgD34rCHMGwIuZ/ZRsDi21BJsJhvA73PawhTKtB23xTwkAj8kCLFYitrIY1xmSSbCbbSteJwGJPqc1vYPv9laWUZsQbdloxGEHC3OCfsg59jaFRzr0XiLCw/VScHnL2WA9XJwM/sLAWVkxFJouS4AcZ/ZasPRa5zSWx1Nye/Lsg00cxJNzqNgWxtw+RJ57BaKGXPnzAAxoOps2J/FHQEnfomOIpHWJGwMOE2FoPQ9FEzHHCDRY4+r06pEgn+SgQYiq7RWfsJMW3sZvwvF13vKKOihSZ/jTYPk0BcJwnkjE0m13ObRY69pJ0nVBA4E8V1Jv9SMBMa39/LdCC4IS7Ks7oYgTRqtfxgH1Du03CYoBCEIBCEIBCEIBCF4UHqg5lmTKIGrc7D9eQVVr+OSXOFJrSA4tEySSDEDhJSnNsY958zzCJiSQdPLSL2v3QMM48Q13hwY7QBAIbBJm8B2824Ki43Py9xaJe42veYibC52W/xDinNa7STqe7TbeSY2HNbcLlnlUgwGCY1mBqdck8JjggW4aliTNw3oQJ94uPche1sG4Q8kXNjIuekSmj6ZDAGmCYGkb78uZTajlgYNgeMHYde6CtYLEmnqJ1aSeXHjHNWPD5y0gGZIPqjlFrLXicNqBD9jytHbkq7jmupkaQCbAPi/ugu7cQDcEGRIuF7Tqavz6dFVcDVqgkaJI/FIj5FbhmrmDSfj3jjyQWKthxFwCBz24LRiKrWxtJIAAHMwAlVbNzJaD6jAHIf5OPQKJSzVpe90gtbxO5JmAOoHLiUDjMMUGjmdREX4NLlStJa7UXAvkmJMDe5J4rdmmLL3/FBF+VzG36pdVdIsRPEoIuKxOt7nb8kYZkmJ0n6LFlO6m4bDFpF7g7RaOZv1KBvlFR7HegltVhu5sEAAWjYkER3ldLyPx3ReAzETSq7GR6T1G8DuucYaGVKboBDwWEcCf9MnkIn5LDEUXNcQRIkFvpIAvvPASCg7WzOqB2rM+axoZ3QfU8ttQFx2FxPadyuWZfQcGAfETx3A+qh1M2/t8TQJJMVWFwnYAifpKDuIQl2BzyhV+CoD3kfdMAUHqEIQBVbzbOXU6npIjaDcFO8wraKbnTEBccr5lX881GgGmXEOgS23xWkQ7rI7IJZys03iowuc1zyS3kXGfaD9FJxtJpBtqu02/wB2qxP5LXVzkHcaJMQSJ6f7votbMSfMYWEuEQ61uUjiBcDkghZn/wBXE0QAQ0Bzx1cAIHcE/Zb6rHEhxMAdQJ4Xv1TTHVAAwmxLw3luDN+wWjDsB5u+38hAvw+JDajafqdBE2MAyB7QrdUUKjQa1kNAab3AAJgceJlT6NSWgniB9kC6sOiSZnTBaR/N1YqwCUYuJtsgrAxTmWcSRzUnD41jWl5Ic48TuN+a9x1EGTHskL6Uc0DLEZiXnmOAEQAFH84gQ46RMwIv2UQSB8R9itcgn2QSajpMARO/EmFg8cAvafHoio3jxQGHYJI99k6FIbzsYgfSVDy3CHlc2PzTh1AExNmhxMDmTAjiRG6DHEUtVO3IkW2LTI49Dbqs69R7RSeIh1jEQb7jkL7LNlQl7GgnTBI/CSIm47klSmgFhZElj4vGx+yDZianpBa4WG4At2VVp0HVq5c+XNpkCdiD1jirJmh0MdcCBJIBMW/4CWZFSigSR6nuLiCP8kFgygnUNjHFdJy2tqYOi5VgKzmkBzY4EExEWB+Suvg7NA8vbO1kFrQhCBT4kqvbROin5hPCQPuub4t72U3vqUhScHAluvUC28uEEgG4V/8AF2G8ymG6nNbNw0wT0ngqHisuDKRbT1QZnUS7Y9Ta0oIdbBCo5ri1zYgNFpJd2nlPBZ4MU6LS8+kD8RN7nbt0SPA/3biWMqEMabOdeOgJuo5y14q0vN1OY6TLSZABIab7AmD7oH7a769UVG0nCiwHTIiS6xME39k0wTdRIG2/W6TMx721A11iNiZhw2Bby7JzRqFpkyCLOETHfpEEdCgZsgNjiCIt04rfhCNG8xZLzXB+xi4g8f5z4LZlNWfisHbCLDgPcwgl1KYCUYsNlPqjQBJSbHjiAgQ4tm/T5JRVw4JNwU5xrz07Rv2UFrJdA3QKalDdR20I4KzHCApdUwLifSCeZgoIExcLLCsLnQFOpZU4kTb5prl+TwRv8kG/LcJA5Dbf+SsGEF9QN7E/QgX7pviIpNndw+FvMlJMZUbTEkkwZgEgTuSTu66DzEMLaogt0wIi7ogyOhJhSKdI+cZDg2qJJ1cRdvYmD0S2lh3Fvmv1C4uZv2Ul+MmqxjDMHTabiLg9BBIKCL4nOt7KTC71XdtdtnTY9IVhy/DtbTZPCAfkEoNADFmfiLSAI2uIA9vzVjp0iWu4Cw24RugVYloZ5rjdrRqiRxG077hef06xriZ4lxd8zMJN4lxssqgGQSxsjjAuesbpp4WIpPDWnV8It2QdkahYUD6R2QgrPjzNDQpt0t1PdIa3mf5CpuS4B5fpqPDqlQ6qjtw3cloE7NE+6u3jGm0Br3btDg08iYuOqreWeXTpmo4Ol80W6SJjd7r+w9yg3eKG0zSp4mkyWFukjbSWbT3Aj2CjeHXuGMowSBoaIGxB5wbiyaYDBMrYevh26/8AqNNRpqaSA7YAARawSzJTGNoiRMQWj8MaZ7XQZ47O6391VYHEhtUjSTLSJEDT1290+wtTy8wq0WEhhw/mho2DtTQR3FiP9xVY8R5s+jiH1KTaVnlrz5TNdjY6tM239kx8JVn1K9Rz4JNF5D5BJks48v0QRco8ROpVi4nU02dvJE/EJ5XsmedPrU3CpSrPdTeAWX+l7W3vwCreV4R2IMahri5EWP4n9BG/USpWNxAc5mHa9wbTJIBB/wCob6ncrmwHAIGbPENRrXuPxOLZM8gZjlMhb8bmtc4BtRrtLzV0zf4YJ5zwSfFNFIta5p9QmOF+fU9kwxLC/LQGuEmtuSBztIQeZXTGMcHYmX+Qwlxte5IFvf5JSzMa9Vxe1xpMsQ0HS0A7CG2t7pz4VDmmrSfDTWpw08yAdj/5FVfH03Na9po8g6YuR325oH+FqCvh2YwNAqUKoFTTEPa1w9XKYU7w5jK7sW3zaxeHB1gfT8MiBtCjZHTdRy1zSIdVcdIjhO8dlj4Vw7v7ykXOJLWuEX20oPa2ZVWNc15c/wA0uGnVAbckOkmdhwUjN8wqjDYVzKrqch2q+8WEzcpLmuHL6lQiNTiQDwABj8k7r1HUcFhA15bDSJ5wgWf/ANCscO8Pe97XkAGZMtLXW9re6jZRhqLq4dUDRSpEPcYtOoafbWRbupeNxVWrT0uIcWhz7iC1kCT3MWJ5pRWc6nhWgQHVj5ptswemmCOpL3fJBj4tovwtaoJMSPJE3drNvYG3spvgWtWZgMe/zXnSNTDO2nXqLeABI5LDNcS3FZfTxvxVMKX038j+EPPMCx+aYeBJp4LEAGC2my45nXsghDxVXdWpupPeWtGt7S4lukN1Gbck8yLNi9rqFR5YKlqbw67HO2bI67T+arGNz2uxga9+tlWmWFvp1EkubMAEmIHLktjsMGtqOr6xTomHNYY1O3FNund0i54AIFmOzfG4eu6hWqvdd7XtcZa5jhAcB1kkQpGQmMW4cdLCbf8AYI90lZVxGNxbqhDvMdDW2MNE2AtsJP1VgyKiTjXzb4fkGgW6fqg67hPgb2C9WVEQ0DohAm8UA6AR1+ypRxpf6XtBbTB0w0C8ibjmuh5xhtdJw47j2XKcZZ7+4t3dv3sgn5Xin0muqteZ0kN1AGIaTYEW4Stjcwc2u2sGtFRzfi0t3gGw533UfF1JpP2+FwAA5g3tzUTTD6c7ECOd2x3QbM4xT6zyAWtqH1EhtnSIh3BQMgz5+DeRDWMJ0n0glhMGJI/+Mn6rdjnNY+m4hxa4QdMyDwMdDf2UTOMO18OgkuFwY5w4GDvP2QN6ObVKDy6iabHVCJimIN7gWt1un1TxHibODxoO8NbqaeRkXb1XNqGIFIhr70zBDj04Hjv8lactxhaJcQQeR+gERsgnNzM1XltcjzDsY0h3LhHJbcw8w0PJDaflgzo0DfnPAyd1BzHBM0atR0RIgXZ2PFv1Cg0M3exwp1BqadnA7DgeqDSyvXowGvgDg71X+R+6a0PEjngebTaXAgB0NPO51SvamBFUS0tgxeEurZZGxtBG3Tkgl4zxPAJ1F7xuSIaOIb0HQLzLvFTmgVG6Gu2ggOO3AwkdfBG9z7k+0Dgj+xAjVd3baeCByM5ZUdqc0zyGkA8djbnKsFDNqnlh1VrA1oOhmhthwO323VcweGaNL37cgDfT9AFNq4rW7aenLdB7Uz+s7U3RT0u3Ghvq2iYG3QquZ5mNTGVW0XaQW2e8ANDWDYW947rHxFmug6GfFxNoE8hzULLm+XQeT8VRzd+QkibjvCBw3xHWo6cLQFNtI2LHMa708dRO8phg/ENSk91Ol5bWekP9DSCTNj2k2VYyOnqqvqG+gGOXMpn4fwxcHVXmJdqJO5g/zZAxxOd1qZDmNot0uIB8qnPxA2tZeY7xhi8PSb5bwC9x/wBNty6STtJJJW3OKobScABZ/wAR3Mxt+6quPxDqlalMnR6o677ew5oLflvjHGVBD6rTNiAxo3ty5JnkbgcYWhob8Pc91VPD4Ag8ZvHfsrj4MwxdjKrwIa0dyTsJP1sg6CEICEAVznxVlhZVs06S4G0XGk7g8JXR0qz7LhVZ1b9uKDm9XV5b4ZwMbcQeExN1rfScPLIgCGz8hwI/NNMYxjGuLn6Wwfi0jgvMMGOp6on0iNuDd90C/M8vLqTog6TqHWL7JVh6gcw07gxLRtPIDhMSPYK50RIMgEH8wldPLw17mi0cCNwbiP5wQVPGYbRY6tDviOmdJvftG6i4PFPwxtDqfKdp4tPDsr1j8vZph3Eb8CqfjME2mdJ9VMn082k/cILHl2LY5pq0nE3lzSfpHPst2KwTao1MIc07s2M8wZEEfVUmrhalCoHNJA3kXt7b9k0wGbhzhJLHGYc3YhBKo66B1NJLCY2M2tDp4hNBmOoW32gL2k1zhe+0bklvUyJ/kIr5S9w9BaJ4jjynj7IFeIrt1XGrv9YvzTLC5fbU8aWn8JPqdbjyH3UvA5E1pBd6nCI/xB5gcVvzIMYNVR4b3j6cUCnEkEk22AjgAOCruc53uykfcfKIhac9zg1HaKQlvOLnoOi2ZN4be86ntgDmgi4HKy5rC6dT3cuAElMPFLBSDWDeJ/IfmrJVyzRT9LfVsCCRAtJ3HQKntpuxOKayS6HSSf8At5/zigbUMF/b4Mar1KhkNm9/+U1yzDxT02JDfYJfntRrnhoPpaQ1zuw2+fAc00w1TSwkjS0c/uZ/F0+fJAs8WOLGtn8ZBmdrCYHsqxhNLi+o8uJJMCPuTZZ+IMw86qS2Y+EE7nr07Jvg8vBDGsEQQNbvrpbtzugbeHsO4hgDRtMzO562XS/DGXGkx7n/AB1Haj0As0fL7pf4dycelxMwAPlsrTCD1CEIBeFeoQcy8ceDXvreY158t3DfSeQ5Ar3A0AxnlgwGANHYLpNWmHAg3B3VRznLBSJMkNOxifvJlAqwdTYGbjhPAngtOYNhzXaj/iQRwPtZY0K4BkNLgSRBN73kTxlSatUOBaaZgyDeRt3QRHjRLTsTwO3UfmoOYYHdrtiOP3WbXNLS3VD2S3Zw24734LDCYkOGipVET6dR/KLoEGg0z5b/AFMcbHVboOh6qFjMtcCSwGDuI9JjmOfVOMwo07t0EngZAB+V4SnDYnQ7RUcQ2fSZnnY/qgxwGcPomIt/g4266XKxUPFlA3qCow7x8Q+dpSnF5XrEtc2oP+0if/X7lJsRgKlOYBjqEFszHxm1oAoEvcdy4ERygcUrwuV4jGP1VXOY3/JwJMdG8u6S4XNXUzZoHsmTfFD9ME9pFkFrweUUaMspgPfxLviPM7fZMH1G0manOcY4DftC51VzxxE6nb8JA9uSxp5vUe71O+f5wgdZ/npOqC5toF+Ecp/JeZOf7fDGptUrWBJjSOHCT9AkWBwn9xXDJGm5cZiwTyrUNTEDWfTThrA3oPp3Qet3ptuGNJd1Nj6r8SSY7zyUjNMZFF1w0Wa0cuYAtJ68FiTrqCS1lOmCZj0gm25u47pLmdd2JqBtMHQJDG9CbnubINWT4UOeKj5LZ9LRu4/p1XTvC+SOqPbUqiAPhZwCW+EfC2ktdUBLgLDgOgXT8JQDW9UG2mwAQFmhCAQhCAQhCAWFWmHAgiQVmhBV8wyEtJdTuDwP6JRVovDjNFvdX9QMZlVN+4Qc1zAGnUFQMbBhpAcBebEi88uCiZix24AHH4/0KvWZ+HaZY5pbIKq39tSptDHUnkixsInugV0j5ojS1jxxLpmOSWZhTLgWlzpHCBB6dVMzBlEP1APYR0kfsp9Kvh3skOOocCy37IKhQxApHS+SAN9O3Q9EzFMOb6Htg8A+Po4fmpGKxFN93UG9wd1Xa72sJ8sSDuw7dwUDOvk5NzDhwkgfIytVPIAPjiI2k37RZbsqq+Y2GBk8dR/U2W3E5fiSYZWYTxaJEe8H5oFdTA0mSSHW4EwP1KgYivq9FNsA2tudoHunLfDx+KvVJdsGskkn/cbBMMHktKg3zXn1i7Z4R90Ef+wbhKBa7V5zxf0yIOzR1HdZ5LgQxmrS4k306d+h6KLVxb6rialV2kfD09gmuF82rDKZdpNpiCUC51N9RxbBL3G/JomwAjsui+DfCTaTdTh6jclTvCvhUUWhzx6uu6tjGACAg1YfCtZsFvQhAIQhAIQhAIQhAIQhAIQhB4QoeKy1j9xdTUIKnmfhFr9o/NVDG+Dn036mzHZdbXhCDkdTJXPiAARuCPi79Uvxfhdxu0bWj9+67OcMw/hHyXv9u3/EfJBwV/hOqDYEdlPyvCV6QI0WPRdq/tWf4j5Lz+0Z/i35IORNovLrtN+e/wCykO8MYnEm7S1uwGwgd11htFo2aB7LOEFByr+nTW3qOHZv6q45dlFKgIpsA6xf5qchAIQhAIQhAIQhAIQhB//Z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645024"/>
            <a:ext cx="662314" cy="8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" y="5013176"/>
            <a:ext cx="1905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1857" y="-12868"/>
            <a:ext cx="8292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cs typeface="Aharoni" panose="02010803020104030203" pitchFamily="2" charset="-79"/>
              </a:rPr>
              <a:t>CONCLUSIONES</a:t>
            </a:r>
          </a:p>
          <a:p>
            <a:endParaRPr lang="es-ES" sz="2400" b="1" dirty="0" smtClean="0">
              <a:cs typeface="Aharoni" panose="02010803020104030203" pitchFamily="2" charset="-79"/>
            </a:endParaRPr>
          </a:p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El proceso debe ir a lo sustancial (concepto de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sustancia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 aristotélico, como sustrato donde se asientan los accidentes).</a:t>
            </a:r>
          </a:p>
        </p:txBody>
      </p:sp>
      <p:sp>
        <p:nvSpPr>
          <p:cNvPr id="4" name="AutoShape 4" descr="data:image/jpeg;base64,/9j/4AAQSkZJRgABAQAAAQABAAD/2wCEAAkGBxEREBQSEhMUERMSGBgbFhcWFBcYFxIVGBQXFxYYFBYYHCggGRoqHBUVITEhJSkrLjouFx8zODMsNygtLysBCgoKDg0OGxAQGywkHyQsLCwwNC80LDQsLDAtLCwsNCwsLCwsLCw0LywsLC0sLCwsLCwsLCwsLCwwLCwsLCwsLP/AABEIALQBFwMBEQACEQEDEQH/xAAbAAEAAwEBAQEAAAAAAAAAAAAABQYHBAMCAf/EAEQQAAIBAQMIBgYHBgYDAAAAAAABAgMEBhEFEiExQVFhcRMigZGhsTJCUnLB0RQjQ1NigpIHFjOy0vBUc5PC4eIVotP/xAAaAQEAAgMBAAAAAAAAAAAAAAAABAUCAwYB/8QAMhEBAAIBAgQBCwQDAQEAAAAAAAECAwQRBRIhMVETIjJBYXGRobHR4RRCUoHB8PEVI//aAAwDAQACEQMRAD8A3EAAAAAAAAAAAAAAAAAAAAAAAAAAAAAAAAAAAAAAAAAAAAAAAAAAAAAAAAAAAAAAAAAAAAAAAAAAAAAAAAAAAAAAAAAAAAAAAAAAAAAAAAAAAAAAAAAAAAAAAAAAAAAAAAAAAAAAB5168ILOnKMFvk0l4mNrVrG9p2exEz2QdsvjZaeiLlVf4I6O+WC7iDk4np6dp39zdXT3n2Ia038l9nRS4yk34JLzIV+Mz+ynxlsjTR65R1a+NrlqlCHuwX+7EjW4rqJ7bR/TZGno5Z3ltj+2l2KK8kaZ4hqZ/f8AT7MvI08Hn+8Fr+/qd55+u1H85+T3yVPB6QvLbF9tLtUX5o9jiGpj930+zzyNPB10b5WuOtwnzh/Tgbq8V1Ed9p/pjOnokbNfyX2lFPjCWHg18STTjP8AOnwlrnTeEpmx3vslTQ5SpPdOOH/ssV4k3HxPT37zt7/92arYLwnKNaM1nRkpJ7U013on1tFo3iWqYmO77PXgAAAAAAAAAAAAAAAAAAAAAAAAR+VMs0LOvrJpPZFaZPlFeb0EfPqsWGPPn7s6Y7W7KdlS+taeKoxVKO94Sn8l4lNn4tkt0xxtHz+yVTTVj0uqt2i0TqPOqSlN75Nvux1FXfJa873ndIiIjs8jB6YgekaE2sVGTW/NeHfqM4x3mN4idnm8PmMcd3a0vM8iu49FZ37UP1oy8l7Y+MPN3xOk1ti+UovyZ5NJj1x8Ye7vzMeGODw34aO8x5Z232HyePQD2stqqUnnU5yg98W137zZjy3xzvSZhjNYnus2S77VY4KvFVF7UcIy7VqfgWmDi169Msb+2O7RfTRPorhkzK1G0LGlNSe2OqUecXp7S5w6nHmjek7/AFRb0tXu7jewAAAAAAAAAAAAAAAAAAAA87RXjTi5zkoxjrbeCRja0Vje07Q9iJmdoUjLl85SxhZurH7xrrP3VsXF6eRR6risz5uH4/ZLx6eI62VKc3Jtttt623i3zbKaZmZ3lJfJ49TOTbsWmtg1Do4+1PR3LW+4nYeHZ8vXbaPb9mm2alUxWu7Y7JFStVWU3shHq53KK09uKRNtodNp45s1t/Z+O/zaoy3vPmwiLTl2K0WahToL2s1SqP8ANLV48yHfWxHTDSK+31tsYt/SndFWi0TqPGcpTe+Tb8yHfJe872mZbYiI7PIwegAD7pVZReMW4vem0/Ayre1Z3rOzyYie6RoZX2V6VO0R3tKNTsqR09+JKpq9+mWsWj5/FrnH/GdkvZch2O1rGzVZUp7ac+thy2tccWTKaPTamN8NpifCf9/y1zkvT0oReU7t2mhi3DPivWh1l2rWu4iZ+H58XWY3j2NlM1LIghNr7pVJRkpRbjJamng1yaMq2ms71naXkxv0lb8hXzawhadK2VEtK9+K1813FzpeK/tzfH7ouTT+uq60asZxUotSi9KaeKa4MvK2i0bx2RZjbpL7PXgAAAAAAAAAAAAAAAA4cr5Vp2ann1H7sV6U3uS+Jo1GopgrzX/6zpSbztDNctZaq2qWM3hFejBejH5vicxqtXk1E727eqE/HjikdEaRWxMZEu7WtOlLMp+3LU/dXreXEm6XQZc/XtHj9mrJlrT3r3ki7tns+DjHPmvXlpf5dkew6DT6LFh61jefGe6FfLazhvNeiNDGlSwlV2vXGnz3y4d5H1vEIw+ZTrb6M8WHm6z2Z9aK8qknOcnOT1tvFs5y97XtzWneU6IiI2h7ZPydVryzaUHN7XsXOT0I2YdPkzTtSN/o8tete615PuLtr1Py0/6mvgW+Hg8d8lvh90a2p/jCcs917HD7JS4ybl5vAnU4fp6/t+PVpnNefW6v/CWX/D0f9OPyNv6TB/Cvwhj5S/jLmr3Ysc/sYx93GP8AKzXfQae3ekf10ZRmvHrQtvuLF6aNRp+zPSv1LSu5kHLwes9cdtve211M/uhVMpZKrWd4VYOO6WuMuUl5ayoz6bLhna8fZJpetuzkpzcWpRbjJaU08Gnwa1GmtprO8TtLLbdfLr3q6VqjXaVTVGepT4PdLwZ0Oh4jGTbHk9Lx8fyh5cG3WvZJZXu1Z7Ri83o5v14LBt/iWqXmSdRoMWbrMbT4w10zWqomWsgVrM8ZLOhsnHV+b2XzKDU6LLg6z1jxhMplrfsiiG2pXIWXatll1etTb60G9D4x3MmaTWX089OtfD7NWTFF49rScl5Sp2imp03itqeuL3SWxnTYM9M1eakoF6TWdpdhuYgAAAAAAAAAAAAAI/LWVqdlp589LeiMds3uXDeyPqdRTBTmt/1nSk3naGX5SyhUtFR1Kjxb1LZFborYjlc+e+a/Nf8A4sKUisbQ5ksXgtLepLW3wNURMztDJdruXQSwqWlYvWqexe/vfDvL3R8MiPPzfD7omXUeqq5RSSwWhIukV+VI4prFrFYYrWuK4nkxvAy+8OQqtlni8Z05PRPi9k90vM5XWaO+C289Yn1/f2/VY4ssXj2uy7N15WjCpVxhS2LVKpy3R492836Lh05fPydK/X8MMubl6R3aBZbNClFQpxUIrUkjoaUrSOWsbQhTMzO8vYzeOa02+jS/iVIQ96ST7mzXfNjp6Voj3sorae0OT94rJ9/T7zT+t0/84ZeSv4Ouy2+jV/h1IT92SfgmbqZcd/RtE+5jNZjvDpNjF516MZxcZxUovWmsUzG1YtG1o3h7EzHWFBvPdZ0catHGVL1o63T48Y+Rz+u4d5KOfH6Prjw/CZiz83S3dVypSWh3Ny/00ehqP62C0N/aR/qW3v3nScO1nla8l/Sj5wg58XLO8dllnFNNNJp609Ka4os5iJ6SjqVeO6GGNSzLFa5U/wD5/wBPduKTWcM/fh+H2+yXiz+qymFGlu3JOU6lmqKdN+9F6prc/mb9PqL4L81f79rC9IvG0tQyTlOnaaaqQfNbYS2pnV4M9M1Oev8AxX3pNJ2l2m5gAAAAAAAAAAADnt9shRpyqTeEYrTx3JcW9Bry5K46Te3aHtazadoZXljKc7TVdSejZGOyEdiXxZyep1Fs9+a39exZUpFI2hxRi20ksW9CS1t7EjRETM7QyaHdW7SoJVaqTrPUtlJbl+Le+zn0eg0EYY57+l9PyhZs3N0jssxaI4AA+K1GM4uM0pRloaaxTXFHlqxaNp7PYnbrD6iktC0JHrxxZXytSs0M+o9foxXpSe5L4mjUaimCvNf/AKzpSbztCgZWvVaKzai+hh7MHpfvS1vswOe1HEs2XpXzY9nf4ptMFa9+qCZXtwAW/aO3UT+SL12ii0pvpobpPrL3Za+/EsdPxLLi6W86Pn8Wi+Ctu3RfslZTpWmGfTeO9P0ovdJHQ4M9M1eakod6TSdpdrRuYM3vhkL6PUVSmvqqj1exLXm8tbXJnM8R0fkbc9PRn5Sn4MvNG090HZLTKlUjUg8JQeK+T4bO0gY8lsd4vXvDbMRMbS1vJttjXpQqx1TWPJ7V2PFHY4csZaRePWrbV5Z2l0mxiqt7LsqqnWorCqtMor7TivxeZVa/QRljymP0vr+UjDm5ek9mftHOdk5I5CytOy1VOOmL0Tj7UfmtjJWk1NtPfmjt64a8mOLxs1OyWmNWEakHnRksU/72nV0vW9YtXtKumJidpexm8AAAAAAAAAADOL55Z6ar0UH9XSf656m+S0pdpzfEtX5S/k69o+c/hOwY+WN57yrhVpC9XKyBmpWiqus/4afqp+s+L2cOZ0HDNFyR5W/ee3sQ8+XfzYXAuEUAAAAACm3yu9UqSdopuVR4daD0tJfd8NuHMpuI6G958rTr7Pt9krBliPNlRygTAAAAAdmScpVLNVVSD96OycdqZv0+ovgvzV/6wvSLxtLVrBbIVqcakHjGSx5b0+Keg63FkrkpF69pV1qzWdpfGVLDGvRnSlqktD3PY+x4HmfFGXHNJ9ZS01neGR1qThKUZLCUW01uaeDOOtWa2ms94WcTvG65/s7t2ipQb1dePlL/AG97Lvg+beLY598f5RdTXtZdC7RAClX2yBrtNJf5sV/Ovj37yk4not//ALU/v7/dLwZf2ypRRJa0XIyz0VToJvqVH1cfVm9nJ+eG8tuF6vkt5K3ae3v/AD9UbUY945oaEdEhAAAAAAAAACDvdlX6PZ3mvCpU6seGjrS7F4tEHiGp8ji6d56R927DTmszE5VYJy6WR/pNbGS+qp4OX4n6sfDTwXEsOH6Xy2Te3ox8/Y05snJXp3acjqFeAAAAAAAAVa891VWxq0Uo1dsdSqfKX98Sq13Doy+fj6W+v5SMWfl6W7KBUg4txknFp4NNYNPc0c7as1nae6bE7vk8egAABcf2e29qU6DehrPjwa0SXk+xl3wjN1nFPvj/ACiamvay8l6iM0vxZejtcmtVWKl2+i/GOPacxxTHyZ9/GN/8J+ntvT3PC6VozLZSeyTcX+ZYLxwNfDr8mor7ejLNG9JakdWrgD8kk1g9KfiBl158kfRq7S/hz0w4LbHs8sDlNdpvIZNo7T1j7f0scWTnr7UOQm1qd2MqfSbPGT9OPVn7y29qwZ1ui1Hl8UWnv2lW5acltkuS2sAAAAAAAAzC+GUemtUkn1aXUjzXpPv8kctxLP5XNMR2r0+6wwU5a+9CpY6tL8yBEb9IbWrXeyarNZ4w9Z6ZvfN6+7Quw6/SYIwYop6/X71dkvz23SZJawAAAAAAAABB3ju7C1LOWEKq1S2S4T4cdngQdZoa6iN46W8fu3Yss09zOLZZJ0ZunUi4yjrT809q4nM5cVsVuW8bSnVtFo3h4GtkAAJW61bMtlF75Zv6k18SZoLcuor8GrNG9JaqdYrlH/aPDrUZcJrxi/iyi4zHWk+//CXpfWq2TJYV6T3VIfzIqdPO2Ws+2Pqk39GWwnZqsAARF6cmfSLPKKXXh1oc1s7Viu4h67T+XxTWO8dYbcV+WzLDk1isNyModFaVBvq1uq/eWmD81+YsuF5/J5uWe1un9+poz03rv4NJOmQAAAAAAAHzUTaaTwbTweGOD2PA8nfboKb+4S/xD/0/+xTf+NH85+CV+q9jpybcuNKrCpKq5qDxzczDFrVpx34PsNmHhVceSLzbfZ5bUTMbbLWWyMAADAo/7+y/w6/1P+pRf+1P8Pn+Ev8AS+1YLt5b+lwnJw6NwlhhnY46McdSLHR6v9RWbbbbS05cfJOyYJjUpFW/U4tx6COMW1/EetPD2Sjtxe1ZmOTt7fwlxpon1vj9/J/cR/W/6TH/ANmf4fP8Pf0seL8d/Kn3Mf1v5D/2bfw+f4P0seJ+/lT7mH638jz/ANm38I+J+ljxRuWbx/SoZs6EE16MlJ50fDSuBG1OvjPXa1I39U79mymHknpKCK9uAAEndmm5Wyil7afcm/gS9DG+op72vLPmS1c61WqP+0efWoR4TfjFfBlFxmetI9/+EvS+tVsmQxr0lvqQ/mRVaeN8tY9sfVIv6MthOyVgAAAVK23IjOpOcargpSbzczHNx0tY47yoy8Jre82i226TXUzEbbPKFxMGmrQ008U+j1NaU/SMI4PETvF5+D39T7FxRdIr9AAAAAAAAAAAAAAAx/KlDo69WHszkuzOeHhgcbqKcmW1fbK0pO9YlZP2d2nCpVp+1FSXOLwf8y7iz4Pk2tan9o+pjpEr4X6Gyy9Vj6K11Fsm8+PKWl+OK7DlOIYvJ57e3r8fyscNuakIghNoAAAAAAC1fs/sWdWlVeqnHBe9L/hPvRb8Ixb5JyeHT4o2pttXZoB0KEzW/Fq6S1yS1UoqPb6T/mw7DmOKZOfPt4Rt/lP09dqe9z3Rs+fbKW6Lcn+VaPHAw4dTn1FfZ1e5p2pLUjqleAAAAAAAAAAAAAAAAAAAAAAZ1f2xZlpVRaqscfzR0PwzTm+LYuXLF/GPnCdp7b128EPke3dBXp1dkX1uMXol4NkLTZvI5a38Po23rzVmGtwmmk08U1invT1HYRO8bwrFfvnkZ16SnBY1KWLS9qPrR56muXEr+I6Wc2Pmr6UfP2N+DJyztPaWbnMJ4AAAAAHpZqEqk4wgs6UnglvfyM6Ute0Vr3l5MxEby1fIeTI2ajGmtLWmT9qT1v4ckjrdNgjBjikf7KtyX57bvXKdtjQpTqy1QXe9i7XgjPNljFSb29TytZtO0MirVXOUpy0yk23zbxZx17Ta02nvKziNo2XT9nlhwVSu1r6keS0y8c1djLzg+HaLZJ9fSP8Af97Impt2quZdIoAAAAAAAAAAAAAAAAAAAAABD3qyX9Is7UVjOHWhxaWldqxXcQ9dp/LYpiO8dYbcN+WzLTk1ivVxstqUfo1R9aP8Nv1o7Y81s4ci/wCF6vmr5K3eO3u8P6+iHqMe080LgXKKqF57p9I3Ws6Sm9MoalJ7XHc+H9un13DeeZyYu/rjx/KTiz7dLKPVpyjJxknGS1prBrmmUFqzWdrRtKZE79nwePQAB05PsFWvPMpQc3t3R4yepG3DgyZrctI3Y2tFY3lot3LvQssc54Tqy1y2RW6HDjtOl0ehrp43728f8Qg5cs39ycJzSzq+eXFXn0VN40qb0tapz1Y8lpS7eBzfEtZ5W3k6do+c/hOwY+WN57oCyWaVWpGnBYym8F83wWvsK7FjtkvFK95brTERvLW8nWONGlClHVBYc3tb5vFnY4scYqRSvaFba02neXSbGIAAAAAAAAAAAAAAAAAAAAAAAz++uQujm7RTX1c310vUm9vJvx5nPcT0fJbyte09/ZP5+qbgybxyyq8JuLTTaaeKa1prU0VMTNZ3jukNCuzeiNdKnVajV1J6lU5bpcO46TRcQrm8y/S31/3wQcuGa9Y7LMWbQ48oZLo11hVpxnueprlJaUacuDHlja8bsq3tXtKv2m4tF+hUnDg8JJeT8SuvwfFPo2mG+NTb1w5o3B32jR/lf9zVHBvG/wAvyy/Vex32O5Vmg8ZudXg3hHujp8STj4Vgr1tvPv8AwwtqLT26LDZ7PCnHNhGMIrZFYIsaUrSNqxtDRMzPd6Skkm20ktbepLiezMR1eKLem9WenRs76j0Sn7XCHDj/AG6LXcS5t8eLt65+33TMWDbrZUClSmhXMyD0MemqL6ya0J+pH+p/8bzpOG6PyVfKX9KflCDny807R2WgtEcAAAAAAAAAAAAAAAAAAAAAAAAPirTUouMkpRksGnqaetM8tWLRtPYidmdXluzKzt1KacqPe6fCW9ce/jzWt4fbDM3p1r9Pwn4s0W6T3V0rW9Ysj3urUUo1ProLe+ulwlt7Sz03E8mPzb+dHzaL4K26x0W2wXpstX1+jluqdXx1eJcYuIYMn7tp9vRFthvHqTFOrGSxjJSXBp+RMi0T2a5jZ9nrx4Wi2U6axnOEF+KSXmYXyUpG9piHsVmeyByjfOz09FPGtLhoj2yfwTK/NxTDTpXzp+Xxbq6e09+inZYy9XtOibzYbIR0R7fafMpdTrcufpbpHglUxVp2RkU20ksW9SWtvgRYiZnaGxebrXVzGq1ddbXCHs7nL8XDZz1X+h4dyTGTL39UeH5RM2ffpVcC4RQAAAAAAAAAAAAAAAAAAAAAAAAAAPxoCq5bubTqYzoNUpez6j5ez2aOBU6rhdL+dj6T8vwk49RMdLdVMyhkytQeFWnKHHDGL5SWgpM2my4Z8+u30+KVW9bdpcZoZv2EmtTa5aD2JmOzx6O0z9uf6n8zLyt/5T8ZecseDyZgyAJjJV2rTXwah0cPanil2LW/LiTsHD82X1bR4z9mq+atV5yJdyjZtKWfU2zlrXurVHz4l9ptDjwdY6z4oeTLa/uTJMagAAAAAAAAAAAAAAAAAAAAAAAAAAAAAB+SimsGsU9j2nkxuIi2XYslTS6Si98G4+C0eBEyaDT371+HRtrmvHrRdW4lB+jVqLnmv4IizwfF6rT8vs2RqbeDyVw4ffS/SvmYRwan8p+T39VPg6qFx7MvSlUnwckl4LHxNtOEYI7zM/77GM6myYsORrPR006UYvfhjL9T0k3FpcWL0KxDVbJa3eXeb2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26" descr="data:image/jpeg;base64,/9j/4AAQSkZJRgABAQAAAQABAAD/2wCEAAkGBxQREhISEBQSFhUWGBobFRQVFhgXHRgaGBsXGBcaGBcaHCggGhwmHBgUITEhJSkrLi8uGB8zODMsNygtLisBCgoKDg0OGxAQGy0mICYsLCwwLDQsLC0sLCwsLCwsLDQsLDQsLCw0LCwsLCwsLCwsLCwsLCwsLCwsLCwsLCwsLP/AABEIAMkA+gMBEQACEQEDEQH/xAAcAAEAAgIDAQAAAAAAAAAAAAAABgcEBQECAwj/xABCEAABAwIEBAQDBQUHAgcAAAABAAIDBBEFEiExBkFRYQcTIjJxgdEUQlKRwSNiobHhFRYzVHKS8KLxCCQ0Q1OCk//EABsBAQACAwEBAAAAAAAAAAAAAAAEBQEDBgIH/8QANxEAAgIBAgQDBQcEAgMBAAAAAAECAwQFERIhMUETUWEGFCJxkTKBobHB0eFCUlPxFRYkM/Aj/9oADAMBAAIRAxEAPwC8UAQBAEAQBAEAQBAEAQBAEAQBAEAQBAEAQBAdXoYInjvHUFNL5Qa+Qj3lhFmnob81Gsyowlw9S6w9DvyKvEbUd+m/cjTfG6hE7onxztjBI8+1wbbHKPVY7KRF7rcqbK3XJxl2JXgviBh9WGeVVRBz3ZWxvOR5N7WyO11WTwSUHmEB3QBAEAQBAEAQBAEAQBAEAQBAEAQBAEAQBAEAQBAEAQBAYeKYjFTRmWokZFGN3vIAF9BqUMFVYx4jz1L3ikHlU4JDZCP2kosQXWPsbzB3UPIyFH4UdJpGju3a69bR7LzIqB81W79zs0eNVQxyi0jGu0tqNRfoeS9xsnHoyNfh03LacUyLYtwsW+qnu4a3YTqPh1U+rKT5TOXz9AlD48fmvLuvkbPhXxKr8NIjLjLG3TyZrm1hYBrt2gdBope+/Q52dcoPhktmXZwh4p0VflZn8mY6CKUgXJNgGu2cT0WTwToIDlAEAQBAEAQBAEAQBAEAQBAEAQBAEAQBAEAQBAdboCL8d8c0+FRtdNd8jz+zhYRmd1OuwHVAVHjGN1GJvjmrAGMZ/g07b5Wn8br+59uuyr8jJ/pidfo+jcG11y59l5erPChjkqpm09I0Pff1vN8kTR7i8jn0G6r77IY1bsufLsu7ZNztXrofBVtKXl2XzN9xFwPVwB0tI9s7QLmF4DXC2pyEb9gVW4ms49r4Llwvz7feVS1vIi3Lk/T9v5IrQ4vHKAMwa/W8btCCNxZXU6JR59V5l/ianj5EVtLZ+Xczlp2J5iYjhsc7SJAL8nDdvwP6LbVbKt8uhDzMGrKg4zXPsyDYnhclM4F21/S4bafyKtKrY2LkcLnaddiS2muXZlyeG3jA+WQU+JuiaMpIqSRHqNmuG22gt0W0gF0sdcXGo6hAdkAQBAEAQBAEAQBAEAQBAEAQBAEAQBAEAQHF0BWPiF4uRUEjqemY2ece439DDcek21cbX0GyAq6CGWpmdXV7i+Z+oDtmDlpsAOQ5KvyMhv4IHX6RpCglfcufVLy+ZscDopcRldHAfLp2aTVR5fuxk6F3Lte6rsvJrw6+KS3m+kf39DzqOsuTlVR06OX7Fy4JhkNNCyGma0RtFhlN7nmS7m4ncrhsu+66xzt6soUkZ9lGTMldcf8AhnFWmSppj5dRa9tmSEfi6OI0uPmul0rXp421NvOH4o1Tq7rqVLhvET4j5dSCbWFyPU3lqOa7KzGjYuKBb4Guyq+C/mvPuiWxSBwDmkEEXBB6qua4Xs0djC2FsVKD3R1qqdsrSx4uDuPp3WYTcJbo8XUV3wcJrdMr/GcJdA8jUsv6XkaHt8Vb1WqyO/c+f6hp88Sxpp8PZlz+B3Hssz/7PqnNOVg+znKAbMFiwkb6AHXVbSvZc4KA5QBAEAQBAEAQBAEAQBAEAQBAEAQBAEBwXW1KAo/xE8Yj+3pKBtnBxZ9pDg4FvMxgDQ30ugS3K+wTCGxD7RVEA7gPOxP3ndXFQb7pTfBWdXpmm140Vk5TS8k+38nNVXfacz3PMVLGbOIPrlJ+40cyRfsBqV5UPC2ilvN/h6shanq08iXDW9oL8TBdU1FUPLjJiptAImuIYADzH33cyTqSvXBTQ+KfOfn3/wBEXB0vJzOda2j59jNo6Wqhbkhq5WN1Iaxz2i530DlHstx7JcU6035tIuV7LWrpavozmHGsUpnCVtRM619C8yC3drtEli4F8eBwS+7b8SsyNGzqFxNbr05lkcIeLcU58qvDYH2P7W/oJHI31abLm9Q9m7K1x474l5dyvjb2kbvjzgiDEYnysaPtOT9lK11sxGrQ7kQdr9CoWl6tdh2KEn8G/NPt5nqdaktyi6d0+HTGOpjkZp6onaXvsRfT8l3u9WVXxVtP1N+nahPCs3e7i+qJlSVTZWB7DcH+HY9Cq2UJQe0jvMfJryK1OD5HTEKNs7HRv2PMciNis12Ot8SPGXiwyanXP/RAaiOSkn9Li2SMgse027ggq4rmpx4kfPMvFljWuuX+z6n8NuJxiVDFMTeQeiYXFw9uhJtoMws63RwXsjEpugOUAQBAEAQBAEAQBAEAQBAEAQBAEB41NSyNjpJHBrGglznGwAG5JQHzz4k+LMtZ5tLRfs6cnL5guHyDmP3WnTTfTug2I3gOBtiDZpiL2uGu0y89epUC6+U34cDrtM0quiKyMh+qT7fyd6WmmxipbTUzT5TSC9/Jrdi9x+F7DmtV11eBS7bXz7LzK7U9S98sUI/YT+p7+J+Gsp6mnoKdjQ2KMWd957pTcl55m4WnRr5XUTyZvq/ol5FdYnbbGuPLsl2PSnhEbQ1osBy781rsm5Pdn0/Fx4UVRrgtkjuvBvOUHU0eP4YHAysBzD3ADfv8VYYmQ0+F9Dk/aDSYyi8mpfF3S7li+DvHJkDMPqB6mttBILC7Wj2O7gbHmud9odJUd8qvv1X6nJVWf0slnHvAsWJta5znMlja4RvGo11DXNO4v0sVU6Tq9mFLhS3i3zPdlakUHhVU+indHM17bEtkYRqD1svoFkY31qUXv5MkaZnPEu+J/C+q/UnMcgcAWkEHYjW4VY4tPZn0CuyNkVKL3TNJxZhwkiMg90Y3v93mFJxLeGXC+jKLXcFW0+Musfy7mZ4JcVGjrRA8u8mo9JaLmz/uuAvYdCenwVmcQfTLHXAI2OxQHZAEAQBAEAQBAEAQBAEAQBAEAQGLiWIRU8Tpp3tZGzVz3bC5tr8yEB82eKHiPLiL308LrUjX+jKC0ygWsX66i97D4IDX4FgbYWmWoyEjUG+jRa9+ir773J8FZ2OmaXHHj42Rtv1XoY1PDJitbHTRO9BdoTcANGrnHva9vkOaW2wwsd2z6r8yl1HPll3bb/AnyXp5/M+g+GeHYaCBsMDdvc8gZnnq4jdfOc7Psy7XZN/JdkR0l0RWvjVSup6qjr4orlpGd5uW5mOBja7pzXT+zdqux7MaUvku+z6mi5bNMhldihfCZmEBzjewtoSdRb5q5rx1Czgl0O4yNUX/ABvjUySlsvmjFZjRjBjmY7zWm2Uc/wCq2SxFJ8UH8JXYftVB4/Fat5ea6M2dBV+azPa2pFj2UW6rw5cO50um53vlHjJbb7/gZC1LkTpLdbMiGZ9JUNc11nxua5rgL21uDZXPw30uLXJrbY+V5+LPEyJVyfTn9T6soalssbJGODmvaHNcNiCL3C+UXVuuxwa2aZlc0QPxX4JNbGJ6VjTUR7gaOlZ+G+1xyv8ABdBoOre6y8O5/A+nozVZDfmiq8BrHU5fS1DHtex1gy3quTqLfxuuwuhG5K2D5eZfaJqKrg6J79eX3kjqog9j2uGhabhQ4PaaOovhGyqUZdGiusInfHPC+MkPa9pbYX1v05q7PmDPrzh6rzNLCdW7dwUMG4QBAEAQBAEAQBAEAQBAEAQBAcOPXbqgPmTxX8QJK6eSCB720jSG5NBncwuu421sel7aAoDWcLYMGgTSWJcPS0jYdTfnooGVf/RE6/Q9MUY+PZ1fRf8A3c8OLap75G08YJFgSBrcna69YsEo8cjVr2RZZasevd93t33J14V4tRUJdTzs8ioeG3mkIIlubZWOA9IFxoud13EysnayD4oL+ldijnRPGnwWLZlwRvBAIIIOxBuD81xUotPZo9IxcXw9lTDJBKLskaWnQG1+YvzG4UjFvlRYrI9VzMNblR8V+GVJQxxzNfUvAkYHNIa8ODjYDTLlubC/ddfga9flzlW1Fcn6fuQM2Mq6JSh1279PmKKvikkMT6cQVJBLBIwG9tjmG5+azZVZXHjU+KHfZ/ocNdRbXDxI2cVe/PZkMpKryX/Z5WODyb3BDrlx7bBXNlXix8SL5H2T2c1vHVMMeCfz9TbqCdwRbimK0jSPvN1+WitMKW8GjgfailQyozX9S/Iv7wor3T4ZTOcAMgMYt0jOUE97BcFr1Mas2aXfn9Smqe8TI484oGHU5kaGumeQ2KNx9xJ1NhqQFr0rT5ZlvC91Fc2z1Jtcl1ZUr2VMtY6rqHxuL2+sNFsthZrW9h1XbQjTVR4Naey/E6XTtLvxr1ZJpprn6Gm4jx/eGA9nvH8h9VKxsfb4pkfWNY60UP5v9ESrw14HLCytqgWuFjDGdCOj3/o1TkcoXLw5A4yZ7ekAi/UnosgkqwAgCAIAgCAIAgCAIAgCAIDgoCkv/EBxc5hioIHlptnmLSQbG7WsuDsfVcEdEBVXCuGiZ5c8AsZ93qTtcdN1GybOCPLuXmh4Mci1ynzjHt6k0lmyWuDbmRy/oqzbfmdtKSiunIxsPomMc+Rji50huXG35DTQLZZbKSS6EXFw66pysT3cuu571lM2WN7HBvqbluRcjncHcagLVCfDJSPWbh1ZUOGa+T8jp4fccvw2X7FWkup72DtSYieY/cPMclp1fSI5kPGpW0/z/k4GyEsa11T7F44dXRzxtlhe17Hatc03BXBX0zpm4WLZo2J7nerp2yNLXtDmnkRfbZKZyhLii9jxbXGyDhLo0VTjXD8lFO+vqS+ZmoYI238kHTr0025rrcXNhk1LHq+F9Xv/AFHKT0fMnSsWitLu3v12/ErShr2MncxgJjc85HOADxfqultplKpN9dufkd57OZ8seUaL4rd8t9uaf5kjVWfRdyK8STtfI1rDctFjbqTsFb4cHCDcj597SZdd+RFVvfhWz+Zaj+JP7CoKSkZE99TJGZC1xB8tz9TmDd7OO3Qbrl/cP+Uy7L5y2gnt80inW6SjFbsilDSyvcamte6SU3Izm4jBN9L6N+WgV5J11x8KlbL07nV6VpSoXjX/AGvy/k1PEuPamKFxFrh7xz7D6qTjY+3xSIesau2/Bol82bPw74GNSW1NSCIGm7G7GUj+Te/NTkcuXbSUj5TZovtc9FkwTGCMNaGt2AssA9EAQBAEAQBAEAQBAEAQBAEBj19W2GN8shsxjS5x7AX580B8ecUYwa2rqKlwA815IAFtBYN0udbAX7oCUcOU/kxMD9HSEm1v5n/m6qsmfHPl0R32jY3u+PFS6y5m6UYuTT1MDoDnYdCdQtifFyZElF1vdGdRVgkB5Ebj6Lw4m6uxSMTHMIbUNvs9vtd+h7Lfj3ut7dit1TTIZcOXKS6M8vC/jL+zp3RVLn+Q82cOUb7++3TrZada0v3ylTr24l+K8jhot1TcZH0PG4EAjUHUfA7L5xJNPZkkwcaweGrYGVDS5oNwMzm698pF1Ixcq3HlxVvn8jKbT3T2InjfAWdpNOYHSZXeueO7ifuWdGWhoA0vlJVzjaylL/8AVS28k+Xrye/5m2rLvqe8Wn35rd/Uh03AGKBpJNE0WN3GRwt1N8qt4axp7kkuNv5fyWM9fzZRa2iiv4sNc2cxM8mou0jOwucwFw9wdYepq6J2xlXxPePp3KLHxbcizhgt9+5LqHDhES973ySEDNJI7MQAOROwUCdvF8EVsvJHb4Wm04cePq+7f6Ecx/iPzM0cNsh0LubutugU2jGUFvLqUOqa3K3iqp+z038/4N9wJ4evmc2etY5kIsWxnQy31FxyaphzpdWHYeZCGsAa1ummgaOQAWDBLqSnbG0NYNB/HuUB7IAgCAIAgCAIAgCAIAgCAIDhxQFX+P8Ai/lYe2FsmV88gBZb3sbq7loAciAonhvCfOeXuNmMIJ7ne3wUfIu4FsurLnSNO95s45fZj+JK6N/mSl9tGiw7dFWS5I7Sv4p79kbNeCUcOaCLHUIGtzQ1tIYnZm3y8ndFtTTINkHB7ozsOr83pf7uR6/1XmUe6N1VqlyZqeK8GL7zs3A9bew5hS8XI2+CRz+uaW575FfVdV+pc3hdxJ9uomF5vLFZkvUke1x0A1HJcJr2D7rkvh+zLmjnKpcUSXlU0TYzFxCvip2Okme1jACcziBsL6dT2W+miy6ahWt2Yk0ubKk4v4pkxVhipi+GlPuc4WfMelgdGD+K7PTdMhgS47fin+C/ksMLS7MyPG3wx/M01FRx0kbrGzd3OcVZTnK+XI6fHxqNPpez2XVtkSxzH3zFzWEti2tzd3d9FYU48YLfuclqOr2ZMnGL2h5eZM/DXgd2f7TWxENABgY/7zjqHOb0A681IKYuGgo3TOsNh7ndPh3QEpoaNsTcrL9ydygMmyAIAgCAIAgCAIAgCAIAgCAIDwq52xtc+Rwa1oJc46AAbkoEm3sj5X4xxqXGcQe5p/Zi7YhclrY2m2blqd9uYHJeJzUFxMl4mNPKtVcPr6eZmz5YImwMPx+HU25qqcnOXEzu66YY1KpiZeEwZWXO7v5clrmyVRHZGcvBvPGaoDSBqT0bqfmvXCzw7EjvLGHAh2x3CwuR6a4lsaCspDG7tyP/ADmtye5Asr4WbTDagyNIdy0v1v1C8SWxIrl4kXGRvPByoMFZWUnpDHASNDrZiQbC3UWJ07Kr9palbRXd3XI4TJo93yZ17cuq+RYXF/FMWHQ+ZL6nu0iiHukd2HIdSub0/TrMyzhjyS6vyNMnty7lVYrLLXSMmrnhxZ7IWAiNvXQ+49yuzx6asSDhSuvV92dPhaHCLU7ub67dkY+JYjHTtBk0v7Wi1z8B0W+qqVj5fUs8zNpw4Jy+5EGxPEpKl/OxNmRtufhpzKtK64wWyOGztQty5tyfLsizOCfDgQmOorbOeBcQW0YdwXn7xA5bA9VuIJaVBQPmOmjb6u+iwYJZTwBjQ1uw/j8UB6AIDlAEAQBAEAQBAEAQBAEAQBAdS5AUr4ucZPqnvwuh2H/qJQdDbXJcctr9xZarLFBby6E/Ew5XtRq5yffsl6/Mh2H0LKWK9gXW9ThoSe11W22uyXodrg4NeHUuXxd35mPTQGaQucPTfX6BeW+FbG2EXZLc2FXXtjOWxJtoF4UdyRO1RMIVc0ujBYdR9V62SNXHZPobKkphGOpO56rw3ub4V8J7rBs3Ok0QcCHbfy+Cb7HmUeJbGqhYYJLH2u0utm/EiMk6pehIsBdDDVx1UzXkxtcGlltMwIuR97QqHm12XY7pg+uxC1LTFlbTh9pfiYdYPNmfO90kjjo0ykOLGg6NFgAPyW6mKqqUIpJd9u7NmFpVWN8XWXm/0NZjeNMpwPvPOzb8up6KVVjuzn0R51LVK8NbdZPsQwmasmDWgvkebNYP5DoFZwgoLZHDZWVZk2Oyx8y6ODOB4qJrHyBslTuZNww2tZg7dSthoJ1h+Gum1GjeZ+nVYMEqhhDWhrdgLID1QBAEAQBAEAQBAEAQBAEAQBAdcyAr3xD4vcwOpqJ4bKdJJrZsg/C3X3d+Si3ZShyRf6botl8fFm9l23W+5WFDRNiblbckm7nHdzjuSVX2WOx7s63Ew4Y0OGP3vu2eNUwyuDGn0t9x79B3WFy5nuS43t2OuITiNojZof0+qJb8zFklBcMTFpKAu9Umjep5r05bdDXCpy5yMqTEWRgNYL2+Q/7rzwt9Ta7Yx5RMWbFXm9rN/T5r0oI1Svk+h5NrJTs5x+AWdkeVZN9zOwrzLuc/NY9eq8S2N1PE3zM2qpxI3Kfl2K8pm6cFJbHNODlGbe2qw2txHkkmanHsdbA0tjIMumm9ut1KoxuLZvoU2p6tDGjw1vef5EQoqaSrnZG27pJXAXNzvzNuQVmlstkcRbbK2TnN7tl4cE8HMw9l3ZXzu98nJo/Czt35rJrJ3hOE+b6n3DOQ5n6BASSOINAa0WA2AQHogCAIAgCAIAgCAIAgCAIAgCA6ueALk2A3PRAVT4jeKsEF6akkzvP+JLHZwYDyadiT1Gy1WKTW0SfgSx658d+726JfqVrTcSQO3cWk/iBvr3/VV08Sxep2FWuYc0vi29GbRrmvacrgRtdpv/FaWnHqWcbIWLeLTR2iYGgADQLy2bEkuhg1MLWOL33eXH0tt+i9p7ojyiovifMxntmm3Fm/kBbsvXJHnayfLsesOEfjd8h9V5czMaF3Z7/Z4Y7Zso6Fx/ki4pdEJOiv7TS+88J8cp4y4Z23H4Rv2BGi2rHsfYiWaxh1tri+4wv73w/hk/IfVe/c59mQ17SY/wDax/e+H8Mn5D6p7lPzMf8AY8f+1mvr+LXOuIm5f3jqbfDkVvhhpc5cyuyvaKyScaY7evc1uC4NPWyCOFjnFzvU8g5W31Jc7lpcqYkc5KTk92Xtwtw1DQRNZGA5+75SPU51raHkOgQwTLCMJz+uQEAHRpG/xQEjDbbIDsgCAIAgCAIAgCAIAgCAIAgCA4KAqfxyqqprII4pfLgkzNlDXEOk2uCLe0DnfmVqttUET9PwXlSfPZLqU7T0TGe0a9TqoU7pSOox9Px6OcY8/U6yYfG77oHcaLMb5x7nmzTMaxbcO3yMQeZSObJG67eYO3wI/VSIyjcuGS5lRbTdps1bVLePl+5McOxJs8eePU82X1B6f1VfZU65bM6vCzq8qrjr6915HrSw29b/AHn/AKewXhtdCTCO74n1PGvxaOGwcbuOzG+pxOmluuvNbKsecyHl6nj426lLd+Xc9cO4Wrq/1TE0sBOgI9bhr93fQgb23VjXRGHY4/M1fIyW1vtHyRuaLwspxm+0TTTfhscmXr1vdb9kuhWSnKT3k2zfUPBdDEGBtPG4stZ77lxINwXcijZ55G6NLH/8cX+xv0WTBrjwJSHX7Ew355HfVDJx/cOj/wAiz/a76oDdwYe5vpZEW3sLNZlHQXsNfigJHh2DNZ6n+p2nwaeywYNqgOUAQBAEAQBAEAQBAEAQBAEAQHBQGnxXiKmpgfPmY0ggFt8ztdvSNVrnbCP2mS8bAycj/wBUH+n1Kq8VMeirnQNpn5msDiSWloBdbmdTt0UHIvhLbhZ1Wj6RfSpeLHZv1IIKPqVFdpfxwV3Z6spmjlf4rw5yZuji1x5mLVhjgWgAg7n6LdXxxe7ZAy1RbHw0k0+ppuHKsQ1GvtddvPTXQ9+nzVjfDxKzjNLyFjZmz6NuP7EwgM1XMaeiDbtuZZneyP59b9Pqo9GLv8Ui41XWnU/CofPuyacJcFxUOZ7j50z/AHSOA9OxIaD3577KwSRyMm5NtvmTCmoJJdWt0/EdPnrusmDbUvD4/wDddfs3T+KwNzPgwqJlrNBI5u1KGDK8odB+QQHcIDlAEAQBAEAQBAEAQBAEAQBAEAQBAdXoYZDse43EUpp6WJ1RMPcG+0dQSNbjTsotmSovhit2XuFosra/GvnwQ9epH8eZiMjHyVlTFSRm4EWb3N30Dblx1t10WixWtbze3oWmHLT65qGPW7Jee3R/eVvP7nerNr7tfVbS+uqgPr5nXw+yuW3oYVViEcej3gHoNf5LZCiyfNIh5OqYuM+GyfP6msn4jFwI2E/E2/JS44PL4mUV/tTFPamG/wA+X0OWGSTWU2BGkY0HzWJeHDlH6mYPLyHx5Etk19lfqdpp2xgF2g5AfosRhKfQ235FWLBOfL0Ndw5hLq2rjhZf1uu46+lo1JJG2ml+pCsktlscNOW8nJeZ9D4bh7Imshp2BrRo1oGp/wBR5nfVejySXDsDAs6XU/g5D4rA3N21ttBshg7IAgCAIAgCAIAgCAIAgCAIAgCAIAgCAIAgPGrdZjyNw02/JYfRnqtJzSfmU54VzB1e58jnZyx5zaWNzdxcVV4r3tbZ3ntFBxwYxguW6/jY1/HvELqypeAbxRktjGltNHO73I36WXjIt8SfoStGwFiYybXxtbv9EVXiuJySOc0+loJ9I7dTzVhTRCEUzktU1bIyJuuXwxT6fLzN1gfh7WVQZJlbHG8EtfId+npHq1+CkFK2292a7ibhaooXkStuzTLMwEsN9teR0OhQwan7bJtnd+a8eFDyJSzshLZTZzBHJUSNY0Oke42a0aknsvUYqPQ1WXTtfFN7svHgTg5mHszvs6oeLPdyYD9xvUdTzPwXo1locO0jmNc5wtmtbqsGDcWQBAEAQBAEAQBAEAQBAEAQBAEAQBAEAQBAdSUBi1uIxQ2M0kbAds7g2/wuvMpxj1Ztqotte0It/IxDxJSf5mD/APRv1Xnxq/NG7/j8v/HL6EN4k4BjlzVFE92Zwc4gOBa4m7rg7gHoFGniRk+KDLvE9oLqIqq+G6XL15FY1dFJCS2WN7LWBJHpu7YB2xPwUOzGshza5HT4msYuS1GEtn5PkaLEsGEjjIxxa/kOVxsttGW4Lhl0IOp6BHJnK6D2k107Nl18HzisiiEcjXSNjb5ocbOaQMpJbva4Ks4zjJbxOGvosolwWLZksk4dYY3Nd6nEfe9uuh0/NZNJEZ+AKVht9hgPdrLhZMmVhfDDICfs9KyIu3LWZb221KwCS0eAgaym/wC6NkMG7aOiA5QBAEAQBAEAQBAEAQBAEAQBAEAQBAEB0zLJgxq3E4oADNIyO5sM7gLnfS68SnGPVm+rHtue1cW/kRHjHjyKCPLSPZJK8aOaQ5rB1PfoFGvylGO0ebLvStCsvs4r04xX1ZUVbWSTOL5nue47lxv2VVKcpPmzvaMeuqPDXFJehjrybXyJvw7wxX/Z3VNPKYgW3azMQ57W6jsOdlMqpt4OKLOaztS0/wB4VNsOLn17Jmon4xqngB7mGwtcsbc6Wue/deferNtmyT/1/B4+NRfXfqaBRi63XQNnkivJBI+KQNNpIzZ1uYvzGg0W6i11y5FdqmDVlUtT6pbp90TLwu8XHSyNpMTc3M6winsACbAZZO55O6lXZ8vLrCAIBZAEBygCAIAgCAIAgCAIAgCAIAgCAIAgCAICI+InED6Kna6HSSR2VrrAhttTcHso+Ta64ci50PAhmXuNn2Ut9iKcJcHvr/8AzWIukc1w9DS4hz+jieTenVRacd2fFYXWpavXhf8Aj4aSa6vbkv5NfxnwrSUjJHQ1OaQObaAlpIa4/noFrvorguT5+RL0rVMvKnFWV/D/AHc+qIUonU6VPY4RDqTvhnxBFJSCAxFz2XyOzek3N/VfUb8lNpy+CHDscxn+z3vWV4qnsn1Xf7jwdxBhr5fPkopPMJDntDxkLra+i9rXXnxaW+Jx5m1afqcK/ChcuHouXPb5nPEvGUM1MKalpmxsvrmDdBv6ANjfms3ZMZQ4YxMafot9OR491vE/v5/MrvF8RbE0jdzhoP1K8Y9DnLfsiRrGqQxK3DrJrkv3NBwzh0lRUwshaXODw425BpBJJ5AW3VwfNz66wWvMocHbt59f6oDZBAcoAgCAIAgCAIAgCAIAgCAIAgCAIAgCAIAgI5xxhhqaKaMBxcBmaGi5Lm6gAdytORDiraLLSMr3bLhN9Oj+TKiquKK1rGU7pHxiIZQ1oyOFhazuZVXK+zbhbO7r0vClJ3xipcXPzX3GhOup17laNy1SSWyPOaUMBc7YC5XuFbm9kab8iFMHOT6LciUuKSvku17hmPpbe3YBW8ceCjs0fOb9YyrLnOM2lvyXkWVT8CVoaHPnp75dWFrtHWvlzDf4rxLCra5ciVV7SZkJby2kvI1VfgWJRNzmma4XtaN2c6/ujWy1+4R8yX/2u/8Axr8TW+TiH+Sm/wBjvoiwI+Zh+1d7X2F+JrYuE6+eVodTzAvdbO9pa0X5knYKbGKitkc1ddO6bnN7tlucG8Hsw3zC2R0jpGtD7gAAtuTltra55r0ayx+GoCGuefvWt8uawYN0EBygCAIAgCAIAgCAIAgCAIAgCAIAgCAIAgCA6WTmOWxo+IOFoKtr88TM7hYyWs63+oa37rw64N80Sqs7Iqjwwm0vmU7jHhfOJniKqLGX9LJMxIHTMNx0Kw6a/I2LUsv/ACy+prJPCeocbuq4ie7Xr2oJckRrLrLG5Tk2zZ8NeGDYJhLVSMmDdWRtBAzdXX3A6LJqLXwfDfNOZ3sGlup6fBZBsqjAWH/DJabfHXvdYBrXYLNfQC3+rdZMnBwWboP9yAzaLAdnSn/6j9SsGDeBttBogOwQBAEAQBAEAQBAEAQBAEAQBAEAQBAEAQBAEAQBAeU0LXe5oPxCA1kmAMJu0ub23QGM3h031eLc7DVAbqjgEbQxuwQHugCAIAgCAIAgCAIAgCAIAgCAIAg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28" descr="data:image/jpeg;base64,/9j/4AAQSkZJRgABAQAAAQABAAD/2wCEAAkGBxQREhISEBQSFhUWGBobFRQVFhgXHRgaGBsXGBcaGBcaHCggGhwmHBgUITEhJSkrLi8uGB8zODMsNygtLisBCgoKDg0OGxAQGy0mICYsLCwwLDQsLC0sLCwsLCwsLDQsLDQsLCw0LCwsLCwsLCwsLCwsLCwsLCwsLCwsLCwsLP/AABEIAMkA+gMBEQACEQEDEQH/xAAcAAEAAgIDAQAAAAAAAAAAAAAABgcEBQECAwj/xABCEAABAwIEBAQDBQUHAgcAAAABAAIDBBEFEiExBkFRYQcTIjJxgdEUQlKRwSNiobHhFRYzVHKS8KLxCCQ0Q1OCk//EABsBAQACAwEBAAAAAAAAAAAAAAAEBQEDBgIH/8QANxEAAgIBAgQDBQcEAgMBAAAAAAECAwQFERIhMUETUWEGFCJxkTKBobHB0eFCUlPxFRYkM/Aj/9oADAMBAAIRAxEAPwC8UAQBAEAQBAEAQBAEAQBAEAQBAEAQBAEAQBAdXoYInjvHUFNL5Qa+Qj3lhFmnob81Gsyowlw9S6w9DvyKvEbUd+m/cjTfG6hE7onxztjBI8+1wbbHKPVY7KRF7rcqbK3XJxl2JXgviBh9WGeVVRBz3ZWxvOR5N7WyO11WTwSUHmEB3QBAEAQBAEAQBAEAQBAEAQBAEAQBAEAQBAEAQBAEAQBAYeKYjFTRmWokZFGN3vIAF9BqUMFVYx4jz1L3ikHlU4JDZCP2kosQXWPsbzB3UPIyFH4UdJpGju3a69bR7LzIqB81W79zs0eNVQxyi0jGu0tqNRfoeS9xsnHoyNfh03LacUyLYtwsW+qnu4a3YTqPh1U+rKT5TOXz9AlD48fmvLuvkbPhXxKr8NIjLjLG3TyZrm1hYBrt2gdBope+/Q52dcoPhktmXZwh4p0VflZn8mY6CKUgXJNgGu2cT0WTwToIDlAEAQBAEAQBAEAQBAEAQBAEAQBAEAQBAEAQBAdboCL8d8c0+FRtdNd8jz+zhYRmd1OuwHVAVHjGN1GJvjmrAGMZ/g07b5Wn8br+59uuyr8jJ/pidfo+jcG11y59l5erPChjkqpm09I0Pff1vN8kTR7i8jn0G6r77IY1bsufLsu7ZNztXrofBVtKXl2XzN9xFwPVwB0tI9s7QLmF4DXC2pyEb9gVW4ms49r4Llwvz7feVS1vIi3Lk/T9v5IrQ4vHKAMwa/W8btCCNxZXU6JR59V5l/ianj5EVtLZ+Xczlp2J5iYjhsc7SJAL8nDdvwP6LbVbKt8uhDzMGrKg4zXPsyDYnhclM4F21/S4bafyKtKrY2LkcLnaddiS2muXZlyeG3jA+WQU+JuiaMpIqSRHqNmuG22gt0W0gF0sdcXGo6hAdkAQBAEAQBAEAQBAEAQBAEAQBAEAQBAEAQHF0BWPiF4uRUEjqemY2ece439DDcek21cbX0GyAq6CGWpmdXV7i+Z+oDtmDlpsAOQ5KvyMhv4IHX6RpCglfcufVLy+ZscDopcRldHAfLp2aTVR5fuxk6F3Lte6rsvJrw6+KS3m+kf39DzqOsuTlVR06OX7Fy4JhkNNCyGma0RtFhlN7nmS7m4ncrhsu+66xzt6soUkZ9lGTMldcf8AhnFWmSppj5dRa9tmSEfi6OI0uPmul0rXp421NvOH4o1Tq7rqVLhvET4j5dSCbWFyPU3lqOa7KzGjYuKBb4Guyq+C/mvPuiWxSBwDmkEEXBB6qua4Xs0djC2FsVKD3R1qqdsrSx4uDuPp3WYTcJbo8XUV3wcJrdMr/GcJdA8jUsv6XkaHt8Vb1WqyO/c+f6hp88Sxpp8PZlz+B3Hssz/7PqnNOVg+znKAbMFiwkb6AHXVbSvZc4KA5QBAEAQBAEAQBAEAQBAEAQBAEAQBAEBwXW1KAo/xE8Yj+3pKBtnBxZ9pDg4FvMxgDQ30ugS3K+wTCGxD7RVEA7gPOxP3ndXFQb7pTfBWdXpmm140Vk5TS8k+38nNVXfacz3PMVLGbOIPrlJ+40cyRfsBqV5UPC2ilvN/h6shanq08iXDW9oL8TBdU1FUPLjJiptAImuIYADzH33cyTqSvXBTQ+KfOfn3/wBEXB0vJzOda2j59jNo6Wqhbkhq5WN1Iaxz2i530DlHstx7JcU6035tIuV7LWrpavozmHGsUpnCVtRM619C8yC3drtEli4F8eBwS+7b8SsyNGzqFxNbr05lkcIeLcU58qvDYH2P7W/oJHI31abLm9Q9m7K1x474l5dyvjb2kbvjzgiDEYnysaPtOT9lK11sxGrQ7kQdr9CoWl6tdh2KEn8G/NPt5nqdaktyi6d0+HTGOpjkZp6onaXvsRfT8l3u9WVXxVtP1N+nahPCs3e7i+qJlSVTZWB7DcH+HY9Cq2UJQe0jvMfJryK1OD5HTEKNs7HRv2PMciNis12Ot8SPGXiwyanXP/RAaiOSkn9Li2SMgse027ggq4rmpx4kfPMvFljWuuX+z6n8NuJxiVDFMTeQeiYXFw9uhJtoMws63RwXsjEpugOUAQBAEAQBAEAQBAEAQBAEAQBAEB41NSyNjpJHBrGglznGwAG5JQHzz4k+LMtZ5tLRfs6cnL5guHyDmP3WnTTfTug2I3gOBtiDZpiL2uGu0y89epUC6+U34cDrtM0quiKyMh+qT7fyd6WmmxipbTUzT5TSC9/Jrdi9x+F7DmtV11eBS7bXz7LzK7U9S98sUI/YT+p7+J+Gsp6mnoKdjQ2KMWd957pTcl55m4WnRr5XUTyZvq/ol5FdYnbbGuPLsl2PSnhEbQ1osBy781rsm5Pdn0/Fx4UVRrgtkjuvBvOUHU0eP4YHAysBzD3ADfv8VYYmQ0+F9Dk/aDSYyi8mpfF3S7li+DvHJkDMPqB6mttBILC7Wj2O7gbHmud9odJUd8qvv1X6nJVWf0slnHvAsWJta5znMlja4RvGo11DXNO4v0sVU6Tq9mFLhS3i3zPdlakUHhVU+indHM17bEtkYRqD1svoFkY31qUXv5MkaZnPEu+J/C+q/UnMcgcAWkEHYjW4VY4tPZn0CuyNkVKL3TNJxZhwkiMg90Y3v93mFJxLeGXC+jKLXcFW0+Musfy7mZ4JcVGjrRA8u8mo9JaLmz/uuAvYdCenwVmcQfTLHXAI2OxQHZAEAQBAEAQBAEAQBAEAQBAEAQGLiWIRU8Tpp3tZGzVz3bC5tr8yEB82eKHiPLiL308LrUjX+jKC0ygWsX66i97D4IDX4FgbYWmWoyEjUG+jRa9+ir773J8FZ2OmaXHHj42Rtv1XoY1PDJitbHTRO9BdoTcANGrnHva9vkOaW2wwsd2z6r8yl1HPll3bb/AnyXp5/M+g+GeHYaCBsMDdvc8gZnnq4jdfOc7Psy7XZN/JdkR0l0RWvjVSup6qjr4orlpGd5uW5mOBja7pzXT+zdqux7MaUvku+z6mi5bNMhldihfCZmEBzjewtoSdRb5q5rx1Czgl0O4yNUX/ABvjUySlsvmjFZjRjBjmY7zWm2Uc/wCq2SxFJ8UH8JXYftVB4/Fat5ea6M2dBV+azPa2pFj2UW6rw5cO50um53vlHjJbb7/gZC1LkTpLdbMiGZ9JUNc11nxua5rgL21uDZXPw30uLXJrbY+V5+LPEyJVyfTn9T6soalssbJGODmvaHNcNiCL3C+UXVuuxwa2aZlc0QPxX4JNbGJ6VjTUR7gaOlZ+G+1xyv8ABdBoOre6y8O5/A+nozVZDfmiq8BrHU5fS1DHtex1gy3quTqLfxuuwuhG5K2D5eZfaJqKrg6J79eX3kjqog9j2uGhabhQ4PaaOovhGyqUZdGiusInfHPC+MkPa9pbYX1v05q7PmDPrzh6rzNLCdW7dwUMG4QBAEAQBAEAQBAEAQBAEAQBAcOPXbqgPmTxX8QJK6eSCB720jSG5NBncwuu421sel7aAoDWcLYMGgTSWJcPS0jYdTfnooGVf/RE6/Q9MUY+PZ1fRf8A3c8OLap75G08YJFgSBrcna69YsEo8cjVr2RZZasevd93t33J14V4tRUJdTzs8ioeG3mkIIlubZWOA9IFxoud13EysnayD4oL+ldijnRPGnwWLZlwRvBAIIIOxBuD81xUotPZo9IxcXw9lTDJBKLskaWnQG1+YvzG4UjFvlRYrI9VzMNblR8V+GVJQxxzNfUvAkYHNIa8ODjYDTLlubC/ddfga9flzlW1Fcn6fuQM2Mq6JSh1279PmKKvikkMT6cQVJBLBIwG9tjmG5+azZVZXHjU+KHfZ/ocNdRbXDxI2cVe/PZkMpKryX/Z5WODyb3BDrlx7bBXNlXix8SL5H2T2c1vHVMMeCfz9TbqCdwRbimK0jSPvN1+WitMKW8GjgfailQyozX9S/Iv7wor3T4ZTOcAMgMYt0jOUE97BcFr1Mas2aXfn9Smqe8TI484oGHU5kaGumeQ2KNx9xJ1NhqQFr0rT5ZlvC91Fc2z1Jtcl1ZUr2VMtY6rqHxuL2+sNFsthZrW9h1XbQjTVR4Naey/E6XTtLvxr1ZJpprn6Gm4jx/eGA9nvH8h9VKxsfb4pkfWNY60UP5v9ESrw14HLCytqgWuFjDGdCOj3/o1TkcoXLw5A4yZ7ekAi/UnosgkqwAgCAIAgCAIAgCAIAgCAIDgoCkv/EBxc5hioIHlptnmLSQbG7WsuDsfVcEdEBVXCuGiZ5c8AsZ93qTtcdN1GybOCPLuXmh4Mci1ynzjHt6k0lmyWuDbmRy/oqzbfmdtKSiunIxsPomMc+Rji50huXG35DTQLZZbKSS6EXFw66pysT3cuu571lM2WN7HBvqbluRcjncHcagLVCfDJSPWbh1ZUOGa+T8jp4fccvw2X7FWkup72DtSYieY/cPMclp1fSI5kPGpW0/z/k4GyEsa11T7F44dXRzxtlhe17Hatc03BXBX0zpm4WLZo2J7nerp2yNLXtDmnkRfbZKZyhLii9jxbXGyDhLo0VTjXD8lFO+vqS+ZmoYI238kHTr0025rrcXNhk1LHq+F9Xv/AFHKT0fMnSsWitLu3v12/ErShr2MncxgJjc85HOADxfqultplKpN9dufkd57OZ8seUaL4rd8t9uaf5kjVWfRdyK8STtfI1rDctFjbqTsFb4cHCDcj597SZdd+RFVvfhWz+Zaj+JP7CoKSkZE99TJGZC1xB8tz9TmDd7OO3Qbrl/cP+Uy7L5y2gnt80inW6SjFbsilDSyvcamte6SU3Izm4jBN9L6N+WgV5J11x8KlbL07nV6VpSoXjX/AGvy/k1PEuPamKFxFrh7xz7D6qTjY+3xSIesau2/Bol82bPw74GNSW1NSCIGm7G7GUj+Te/NTkcuXbSUj5TZovtc9FkwTGCMNaGt2AssA9EAQBAEAQBAEAQBAEAQBAEBj19W2GN8shsxjS5x7AX580B8ecUYwa2rqKlwA815IAFtBYN0udbAX7oCUcOU/kxMD9HSEm1v5n/m6qsmfHPl0R32jY3u+PFS6y5m6UYuTT1MDoDnYdCdQtifFyZElF1vdGdRVgkB5Ebj6Lw4m6uxSMTHMIbUNvs9vtd+h7Lfj3ut7dit1TTIZcOXKS6M8vC/jL+zp3RVLn+Q82cOUb7++3TrZada0v3ylTr24l+K8jhot1TcZH0PG4EAjUHUfA7L5xJNPZkkwcaweGrYGVDS5oNwMzm698pF1Ixcq3HlxVvn8jKbT3T2InjfAWdpNOYHSZXeueO7ifuWdGWhoA0vlJVzjaylL/8AVS28k+Xrye/5m2rLvqe8Wn35rd/Uh03AGKBpJNE0WN3GRwt1N8qt4axp7kkuNv5fyWM9fzZRa2iiv4sNc2cxM8mou0jOwucwFw9wdYepq6J2xlXxPePp3KLHxbcizhgt9+5LqHDhES973ySEDNJI7MQAOROwUCdvF8EVsvJHb4Wm04cePq+7f6Ecx/iPzM0cNsh0LubutugU2jGUFvLqUOqa3K3iqp+z038/4N9wJ4evmc2etY5kIsWxnQy31FxyaphzpdWHYeZCGsAa1ummgaOQAWDBLqSnbG0NYNB/HuUB7IAgCAIAgCAIAgCAIAgCAIDhxQFX+P8Ai/lYe2FsmV88gBZb3sbq7loAciAonhvCfOeXuNmMIJ7ne3wUfIu4FsurLnSNO95s45fZj+JK6N/mSl9tGiw7dFWS5I7Sv4p79kbNeCUcOaCLHUIGtzQ1tIYnZm3y8ndFtTTINkHB7ozsOr83pf7uR6/1XmUe6N1VqlyZqeK8GL7zs3A9bew5hS8XI2+CRz+uaW575FfVdV+pc3hdxJ9uomF5vLFZkvUke1x0A1HJcJr2D7rkvh+zLmjnKpcUSXlU0TYzFxCvip2Okme1jACcziBsL6dT2W+miy6ahWt2Yk0ubKk4v4pkxVhipi+GlPuc4WfMelgdGD+K7PTdMhgS47fin+C/ksMLS7MyPG3wx/M01FRx0kbrGzd3OcVZTnK+XI6fHxqNPpez2XVtkSxzH3zFzWEti2tzd3d9FYU48YLfuclqOr2ZMnGL2h5eZM/DXgd2f7TWxENABgY/7zjqHOb0A681IKYuGgo3TOsNh7ndPh3QEpoaNsTcrL9ydygMmyAIAgCAIAgCAIAgCAIAgCAIDwq52xtc+Rwa1oJc46AAbkoEm3sj5X4xxqXGcQe5p/Zi7YhclrY2m2blqd9uYHJeJzUFxMl4mNPKtVcPr6eZmz5YImwMPx+HU25qqcnOXEzu66YY1KpiZeEwZWXO7v5clrmyVRHZGcvBvPGaoDSBqT0bqfmvXCzw7EjvLGHAh2x3CwuR6a4lsaCspDG7tyP/ADmtye5Asr4WbTDagyNIdy0v1v1C8SWxIrl4kXGRvPByoMFZWUnpDHASNDrZiQbC3UWJ07Kr9palbRXd3XI4TJo93yZ17cuq+RYXF/FMWHQ+ZL6nu0iiHukd2HIdSub0/TrMyzhjyS6vyNMnty7lVYrLLXSMmrnhxZ7IWAiNvXQ+49yuzx6asSDhSuvV92dPhaHCLU7ub67dkY+JYjHTtBk0v7Wi1z8B0W+qqVj5fUs8zNpw4Jy+5EGxPEpKl/OxNmRtufhpzKtK64wWyOGztQty5tyfLsizOCfDgQmOorbOeBcQW0YdwXn7xA5bA9VuIJaVBQPmOmjb6u+iwYJZTwBjQ1uw/j8UB6AIDlAEAQBAEAQBAEAQBAEAQBAdS5AUr4ucZPqnvwuh2H/qJQdDbXJcctr9xZarLFBby6E/Ew5XtRq5yffsl6/Mh2H0LKWK9gXW9ThoSe11W22uyXodrg4NeHUuXxd35mPTQGaQucPTfX6BeW+FbG2EXZLc2FXXtjOWxJtoF4UdyRO1RMIVc0ujBYdR9V62SNXHZPobKkphGOpO56rw3ub4V8J7rBs3Ok0QcCHbfy+Cb7HmUeJbGqhYYJLH2u0utm/EiMk6pehIsBdDDVx1UzXkxtcGlltMwIuR97QqHm12XY7pg+uxC1LTFlbTh9pfiYdYPNmfO90kjjo0ykOLGg6NFgAPyW6mKqqUIpJd9u7NmFpVWN8XWXm/0NZjeNMpwPvPOzb8up6KVVjuzn0R51LVK8NbdZPsQwmasmDWgvkebNYP5DoFZwgoLZHDZWVZk2Oyx8y6ODOB4qJrHyBslTuZNww2tZg7dSthoJ1h+Gum1GjeZ+nVYMEqhhDWhrdgLID1QBAEAQBAEAQBAEAQBAEAQBAdcyAr3xD4vcwOpqJ4bKdJJrZsg/C3X3d+Si3ZShyRf6botl8fFm9l23W+5WFDRNiblbckm7nHdzjuSVX2WOx7s63Ew4Y0OGP3vu2eNUwyuDGn0t9x79B3WFy5nuS43t2OuITiNojZof0+qJb8zFklBcMTFpKAu9Umjep5r05bdDXCpy5yMqTEWRgNYL2+Q/7rzwt9Ta7Yx5RMWbFXm9rN/T5r0oI1Svk+h5NrJTs5x+AWdkeVZN9zOwrzLuc/NY9eq8S2N1PE3zM2qpxI3Kfl2K8pm6cFJbHNODlGbe2qw2txHkkmanHsdbA0tjIMumm9ut1KoxuLZvoU2p6tDGjw1vef5EQoqaSrnZG27pJXAXNzvzNuQVmlstkcRbbK2TnN7tl4cE8HMw9l3ZXzu98nJo/Czt35rJrJ3hOE+b6n3DOQ5n6BASSOINAa0WA2AQHogCAIAgCAIAgCAIAgCAIAgCA6ueALk2A3PRAVT4jeKsEF6akkzvP+JLHZwYDyadiT1Gy1WKTW0SfgSx658d+726JfqVrTcSQO3cWk/iBvr3/VV08Sxep2FWuYc0vi29GbRrmvacrgRtdpv/FaWnHqWcbIWLeLTR2iYGgADQLy2bEkuhg1MLWOL33eXH0tt+i9p7ojyiovifMxntmm3Fm/kBbsvXJHnayfLsesOEfjd8h9V5czMaF3Z7/Z4Y7Zso6Fx/ki4pdEJOiv7TS+88J8cp4y4Z23H4Rv2BGi2rHsfYiWaxh1tri+4wv73w/hk/IfVe/c59mQ17SY/wDax/e+H8Mn5D6p7lPzMf8AY8f+1mvr+LXOuIm5f3jqbfDkVvhhpc5cyuyvaKyScaY7evc1uC4NPWyCOFjnFzvU8g5W31Jc7lpcqYkc5KTk92Xtwtw1DQRNZGA5+75SPU51raHkOgQwTLCMJz+uQEAHRpG/xQEjDbbIDsgCAIAgCAIAgCAIAgCAIAgCA4KAqfxyqqprII4pfLgkzNlDXEOk2uCLe0DnfmVqttUET9PwXlSfPZLqU7T0TGe0a9TqoU7pSOox9Px6OcY8/U6yYfG77oHcaLMb5x7nmzTMaxbcO3yMQeZSObJG67eYO3wI/VSIyjcuGS5lRbTdps1bVLePl+5McOxJs8eePU82X1B6f1VfZU65bM6vCzq8qrjr6915HrSw29b/AHn/AKewXhtdCTCO74n1PGvxaOGwcbuOzG+pxOmluuvNbKsecyHl6nj426lLd+Xc9cO4Wrq/1TE0sBOgI9bhr93fQgb23VjXRGHY4/M1fIyW1vtHyRuaLwspxm+0TTTfhscmXr1vdb9kuhWSnKT3k2zfUPBdDEGBtPG4stZ77lxINwXcijZ55G6NLH/8cX+xv0WTBrjwJSHX7Ew355HfVDJx/cOj/wAiz/a76oDdwYe5vpZEW3sLNZlHQXsNfigJHh2DNZ6n+p2nwaeywYNqgOUAQBAEAQBAEAQBAEAQBAEAQHBQGnxXiKmpgfPmY0ggFt8ztdvSNVrnbCP2mS8bAycj/wBUH+n1Kq8VMeirnQNpn5msDiSWloBdbmdTt0UHIvhLbhZ1Wj6RfSpeLHZv1IIKPqVFdpfxwV3Z6spmjlf4rw5yZuji1x5mLVhjgWgAg7n6LdXxxe7ZAy1RbHw0k0+ppuHKsQ1GvtddvPTXQ9+nzVjfDxKzjNLyFjZmz6NuP7EwgM1XMaeiDbtuZZneyP59b9Pqo9GLv8Ui41XWnU/CofPuyacJcFxUOZ7j50z/AHSOA9OxIaD3577KwSRyMm5NtvmTCmoJJdWt0/EdPnrusmDbUvD4/wDddfs3T+KwNzPgwqJlrNBI5u1KGDK8odB+QQHcIDlAEAQBAEAQBAEAQBAEAQBAEAQBAdXoYZDse43EUpp6WJ1RMPcG+0dQSNbjTsotmSovhit2XuFosra/GvnwQ9epH8eZiMjHyVlTFSRm4EWb3N30Dblx1t10WixWtbze3oWmHLT65qGPW7Jee3R/eVvP7nerNr7tfVbS+uqgPr5nXw+yuW3oYVViEcej3gHoNf5LZCiyfNIh5OqYuM+GyfP6msn4jFwI2E/E2/JS44PL4mUV/tTFPamG/wA+X0OWGSTWU2BGkY0HzWJeHDlH6mYPLyHx5Etk19lfqdpp2xgF2g5AfosRhKfQ235FWLBOfL0Ndw5hLq2rjhZf1uu46+lo1JJG2ml+pCsktlscNOW8nJeZ9D4bh7Imshp2BrRo1oGp/wBR5nfVejySXDsDAs6XU/g5D4rA3N21ttBshg7IAgCAIAgCAIAgCAIAgCAIAgCAIAgCAIAgPGrdZjyNw02/JYfRnqtJzSfmU54VzB1e58jnZyx5zaWNzdxcVV4r3tbZ3ntFBxwYxguW6/jY1/HvELqypeAbxRktjGltNHO73I36WXjIt8SfoStGwFiYybXxtbv9EVXiuJySOc0+loJ9I7dTzVhTRCEUzktU1bIyJuuXwxT6fLzN1gfh7WVQZJlbHG8EtfId+npHq1+CkFK2292a7ibhaooXkStuzTLMwEsN9teR0OhQwan7bJtnd+a8eFDyJSzshLZTZzBHJUSNY0Oke42a0aknsvUYqPQ1WXTtfFN7svHgTg5mHszvs6oeLPdyYD9xvUdTzPwXo1locO0jmNc5wtmtbqsGDcWQBAEAQBAEAQBAEAQBAEAQBAEAQBAEAQBAdSUBi1uIxQ2M0kbAds7g2/wuvMpxj1Ztqotte0It/IxDxJSf5mD/APRv1Xnxq/NG7/j8v/HL6EN4k4BjlzVFE92Zwc4gOBa4m7rg7gHoFGniRk+KDLvE9oLqIqq+G6XL15FY1dFJCS2WN7LWBJHpu7YB2xPwUOzGshza5HT4msYuS1GEtn5PkaLEsGEjjIxxa/kOVxsttGW4Lhl0IOp6BHJnK6D2k107Nl18HzisiiEcjXSNjb5ocbOaQMpJbva4Ks4zjJbxOGvosolwWLZksk4dYY3Nd6nEfe9uuh0/NZNJEZ+AKVht9hgPdrLhZMmVhfDDICfs9KyIu3LWZb221KwCS0eAgaym/wC6NkMG7aOiA5QBAEAQBAEAQBAEAQBAEAQBAEAQBAEB0zLJgxq3E4oADNIyO5sM7gLnfS68SnGPVm+rHtue1cW/kRHjHjyKCPLSPZJK8aOaQ5rB1PfoFGvylGO0ebLvStCsvs4r04xX1ZUVbWSTOL5nue47lxv2VVKcpPmzvaMeuqPDXFJehjrybXyJvw7wxX/Z3VNPKYgW3azMQ57W6jsOdlMqpt4OKLOaztS0/wB4VNsOLn17Jmon4xqngB7mGwtcsbc6Wue/deferNtmyT/1/B4+NRfXfqaBRi63XQNnkivJBI+KQNNpIzZ1uYvzGg0W6i11y5FdqmDVlUtT6pbp90TLwu8XHSyNpMTc3M6winsACbAZZO55O6lXZ8vLrCAIBZAEBygCAIAgCAIAgCAIAgCAIAgCAIAgCAICI+InED6Kna6HSSR2VrrAhttTcHso+Ta64ci50PAhmXuNn2Ut9iKcJcHvr/8AzWIukc1w9DS4hz+jieTenVRacd2fFYXWpavXhf8Aj4aSa6vbkv5NfxnwrSUjJHQ1OaQObaAlpIa4/noFrvorguT5+RL0rVMvKnFWV/D/AHc+qIUonU6VPY4RDqTvhnxBFJSCAxFz2XyOzek3N/VfUb8lNpy+CHDscxn+z3vWV4qnsn1Xf7jwdxBhr5fPkopPMJDntDxkLra+i9rXXnxaW+Jx5m1afqcK/ChcuHouXPb5nPEvGUM1MKalpmxsvrmDdBv6ANjfms3ZMZQ4YxMafot9OR491vE/v5/MrvF8RbE0jdzhoP1K8Y9DnLfsiRrGqQxK3DrJrkv3NBwzh0lRUwshaXODw425BpBJJ5AW3VwfNz66wWvMocHbt59f6oDZBAcoAgCAIAgCAIAgCAIAgCAIAgCAIAgCAIAgI5xxhhqaKaMBxcBmaGi5Lm6gAdytORDiraLLSMr3bLhN9Oj+TKiquKK1rGU7pHxiIZQ1oyOFhazuZVXK+zbhbO7r0vClJ3xipcXPzX3GhOup17laNy1SSWyPOaUMBc7YC5XuFbm9kab8iFMHOT6LciUuKSvku17hmPpbe3YBW8ceCjs0fOb9YyrLnOM2lvyXkWVT8CVoaHPnp75dWFrtHWvlzDf4rxLCra5ciVV7SZkJby2kvI1VfgWJRNzmma4XtaN2c6/ujWy1+4R8yX/2u/8Axr8TW+TiH+Sm/wBjvoiwI+Zh+1d7X2F+JrYuE6+eVodTzAvdbO9pa0X5knYKbGKitkc1ddO6bnN7tlucG8Hsw3zC2R0jpGtD7gAAtuTltra55r0ayx+GoCGuefvWt8uawYN0EBygCAIAgCAIAgCAIAgCAIAgCAIAgCAIAgCA6WTmOWxo+IOFoKtr88TM7hYyWs63+oa37rw64N80Sqs7Iqjwwm0vmU7jHhfOJniKqLGX9LJMxIHTMNx0Kw6a/I2LUsv/ACy+prJPCeocbuq4ie7Xr2oJckRrLrLG5Tk2zZ8NeGDYJhLVSMmDdWRtBAzdXX3A6LJqLXwfDfNOZ3sGlup6fBZBsqjAWH/DJabfHXvdYBrXYLNfQC3+rdZMnBwWboP9yAzaLAdnSn/6j9SsGDeBttBogOwQBAEAQBAEAQBAEAQBAEAQBAEAQBAEAQBAEAQBAeU0LXe5oPxCA1kmAMJu0ub23QGM3h031eLc7DVAbqjgEbQxuwQHugCAIAgCAIAgCAIAgCAIAgCAIAgCAIAgCA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3" y="707157"/>
            <a:ext cx="662314" cy="84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827584" y="1844824"/>
            <a:ext cx="414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Acredita Plus ≠ plus Acredita.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827584" y="27089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Acredita Plus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→ títulos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con orientación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profesional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¡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Empleadores!</a:t>
            </a:r>
            <a:endParaRPr lang="es-ES" sz="24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124" name="Picture 4" descr="Users Workers ic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" y="2780927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Emoticons Guestion 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3" y="4882330"/>
            <a:ext cx="481594" cy="4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48 CuadroTexto"/>
          <p:cNvSpPr txBox="1"/>
          <p:nvPr/>
        </p:nvSpPr>
        <p:spPr>
          <a:xfrm>
            <a:off x="827584" y="468623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¿Qué valor añadido aporta ACREDITA, tras una exigente  verificación y un completo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seguimiento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?</a:t>
            </a:r>
            <a:endParaRPr lang="es-ES" sz="24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128" name="Picture 8" descr="Industry Research ico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70187"/>
            <a:ext cx="738932" cy="7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CuadroTexto"/>
          <p:cNvSpPr txBox="1"/>
          <p:nvPr/>
        </p:nvSpPr>
        <p:spPr>
          <a:xfrm>
            <a:off x="827584" y="371703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Acredita Plus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→ títulos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con orientación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investigadora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→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0</a:t>
            </a:r>
          </a:p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¿Empleadores?</a:t>
            </a:r>
            <a:endParaRPr lang="es-ES" sz="24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59632" y="566124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La acreditación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sí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 es necesaria porque permite constatar:</a:t>
            </a:r>
          </a:p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- Los recursos y resultados.</a:t>
            </a:r>
          </a:p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- La visión de los grupos de interés.</a:t>
            </a:r>
            <a:endParaRPr lang="es-ES" sz="24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1026" name="Picture 2" descr="Military Medal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05264"/>
            <a:ext cx="456293" cy="4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al ico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7550"/>
            <a:ext cx="491330" cy="4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document checkbox ic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53" y="511836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4" descr="documents 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378973" cy="3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4" descr="documents icon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35" y="1274125"/>
            <a:ext cx="378973" cy="3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aph ic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90" y="6176784"/>
            <a:ext cx="636591" cy="6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bbage icon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7" y="2992462"/>
            <a:ext cx="635792" cy="6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ewspaper icon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9"/>
          <a:stretch/>
        </p:blipFill>
        <p:spPr bwMode="auto">
          <a:xfrm rot="2078136">
            <a:off x="6341105" y="5204398"/>
            <a:ext cx="876113" cy="6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32754" y="1468015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  <a:r>
              <a:rPr lang="es-E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s-ES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es-E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rger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App home icon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6" y="1837346"/>
            <a:ext cx="1241058" cy="12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ls Cow icon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552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40 Grupo"/>
          <p:cNvGrpSpPr/>
          <p:nvPr/>
        </p:nvGrpSpPr>
        <p:grpSpPr>
          <a:xfrm>
            <a:off x="1259632" y="3196207"/>
            <a:ext cx="648071" cy="520825"/>
            <a:chOff x="1115617" y="3268215"/>
            <a:chExt cx="648071" cy="520825"/>
          </a:xfrm>
        </p:grpSpPr>
        <p:pic>
          <p:nvPicPr>
            <p:cNvPr id="1036" name="Picture 12" descr="http://thumb10.shutterstock.com/photos/thumb_large/342667/166923923.jpg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2530" b="6710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58" b="27321"/>
            <a:stretch/>
          </p:blipFill>
          <p:spPr bwMode="auto">
            <a:xfrm>
              <a:off x="1115617" y="3471083"/>
              <a:ext cx="648071" cy="317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Ketchup Mustard icon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856" y="3268215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AutoShape 14" descr="data:image/jpeg;base64,/9j/4AAQSkZJRgABAQAAAQABAAD/2wCEAAkGBwgHBhUIBwgWFhUXGRoYGBgYGCAcHxweHRgiHxkgGx8gJigsHhwlJx4aLT0tMTUuLi4uGyszOjMsNzQtNSsBCgoKDg0OGhAQGzImICYvNzc0LC81LCwtNCw0NDQ0LywwNC80LywsLC80LywvLDQ4NCwvLiwsLDQ0LDQvLCwsLP/AABEIAMIBAwMBEQACEQEDEQH/xAAbAAEAAgMBAQAAAAAAAAAAAAAAAwUCBAYBB//EAEUQAAIBAwMCAgUGCgcJAAAAAAABAgMEEQUGIRIxE0EHIlFhkRQycYGT0RUWM0JSYmOSocEjVXOC4vDxJDdGcoOxsrPS/8QAGgEBAAMBAQEAAAAAAAAAAAAAAAECAwQFBv/EADgRAQACAQIEAggEBQMFAAAAAAABAgMEERIhMVETQQUiYXGBkaHwFLHB0TIzU+HxQ1KCIyQ0RGL/2gAMAwEAAhEDEQA/AP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YCueqqrLFhbSqr9NYjD96TWf7vUV4uzbwdv4529nn8v32Q0tWuZtf7NSkv2ddSfk1w1FfnR8/zl7UOJecNY85+Mf57S3LXUKFxVdH1ozXeE04v6Vn5y96yiYndlbFasb9Y7x98m2SzAAAAAAAAAAAAAAAAAAAAAAAAAAAAAAAABz2uXUK9SVGpzSp5c4J4dWag5+Hn9GMV1NdpZUe3UnS0uzBSaxEx/FPSe0b7b+/flHbnPaYmp6fW1V076/66Uor5kZd11KUXJcqMsrOE37OpjbfnKs5Yx70pzjv+3f6e569q6RhdFu1hdOVJ8xwlh5fKwl713WGPDqfjMvnLX1Sdeher8JR66TknCUIPNNrOGkupuSXs788YziJ3iea2KKzX1OU+e89fyj779bbTq85xdC4mnOGMtcdSa9WSXlnn600XiXPkrEc46T97ffls3CWYAAAAAAAAAAAAAAAAAAAAAAAAAAAAAAAcdptP5Xd28LiHVCUZV3FrjrqSlNS7+tj5vKxHK5y0ZRzmHpZZ4a326xy+Ectv168+zsTV5rWvtQstOpKrqF3CnFvCc5KKb74TeOeH8CJtEdWmPFfJO1KzM+zmqNS17bt7ZSofh62y1w/HisNfNeVJPv7Ck3pMdYdOPS6mlonw7fKf2QWWqaTp9Wkq+s2/wCSlFtVIqLxNdCWZcqOZpfWRFqxtzha+DNki21Lde0/Hy8+S0p7h0SrPop6xQb44VWD7tJefm2viX4693POlzxG80n5S8q7j0Ok8VdZoLDcXmrBcruu/dZXHvI8SvdMaTPPSk/KWH40bf8A69tvtofePEp3hP4LUf07fKU9XXNIorNXVKMcxVRZqRXqN4jLv815XPbknjr3UjTZp6Unrt0nr296OruLQ6NTw62s0IyXOHVgn2z2z7CPEr3WjSZ7RvFJ+Usp7g0WFNVJ6vQUWspurHDXHKeee6+KJ4690Rpc8ztFJ+UsIbl0GpNQp63btvhJVoPP8SPEp3hadHqIjecdvlLyO59vyeI65bt/20PvHiU7wTo9RH+nb5SyluTQoyUZa1bpvDS8WHKfbHPmPEr3RGkzzz4LfKWdXXtGoyUa2rUYt9k6sVnnHGWTN6x5orps1ulJ+Uonufb8e+uW/wBtD7yPEp3hb8HqP6dvlLz8aNvf17bfbQ+8eJTvCfwWp/p2+UvVufQJdtct/tofePEp3hE6PUR/p2+UvZbl0GKzLW7df9aHl38x4lO8IjR6iemO3ylJb67o90m7bVaMunGemrF4z2zh8Exes9JVvps1P4qTHwlv06kKseqnNNcrKeezw/gyzKYmOrIIAAAAAAAAAAAAA5CzhRsKiur2vGPyXxKTTcsuK6pU+ldSTbpyT7N8NIy5RznyeleZvHDWN+PafLr0n29XXRkpLMWavNcd6Tbd3FhbJwzFXVPr+iWY8+5uSX1mGeN4j3vU9F34b5O/DO35/og3DR2Tt6tGlqOkrMouS6YN8J/SL+HTrC2mtrdREzS/1Nbo7N0VxV9pcel5UemDbzhSku/ZKUf3haMdesGC2szb8F/r9+1v6VoO0tX02N/aaVTcJZxlY7Np5545TLVpjtG8Qxy6nV4bzS153hU6LLYmsX6sbHS49TTazBpNJZ4eSlfCtO0Q6c8a/DTjvfl70N9fbBsbydpX0r1oScZYpt8p4eHkiZxRO2y2PH6QvWLRflPtWehz2Zr0/k9jbx644koSUoyXSsRcc9+lccdvcXr4duUOfPGtwRxXnlPnHt/f6vda/Ezb6+T3dvBSeX4cE3J57tpdk8eeE8C3h05SYPxuo9asz75aen6lsXU5wtZWsYPlQVRYWZcPlNpOWfNrPbkrFsU8muTDrscTbffvt9+X0bmvads/Qowd/pEf6RtR6Y57e3njuWvXHXrDLT5dZn34L9PaqKGqejqtVUJWCjnzlTkl9bWcGcWw9nTbD6RiN+Lf4rbVrHZekTpU7jTIOVb8moRcurldn27tfEvaMddt46ufDk1uWLTW0+r13lpvceyqdx1K3fU+l9XS004rEcyzlNLj6iPExtPwmtmvXl2Y6tf7HtL10L7Tm5qMHnocuJQUo859jQtOKJ2mE4cWutTipblz89nllcbDvKFWtS0pYpR655ptcN4WOeXkROKd52TeuvpNYm/Wdo5teGr+j3GFpnf9k/vK8eHsvOD0h/u+rotL0XaGr2vj6fY0Zx7cLlP2ST5T+k1rTHaOUOHLqNZitw3tMSrds2NpS3tf2FG3jGnCNKKglxzFS+OWylIjjtDo1WS86XFeZ5zvz+jtba3o2tFUbemoxXZLsjoiNnlWtNp3nqlCoAAAAAAAAAAAAFRrGnValX5bYxTn09E4N9Kqw7pdS+bOLbcZeWWvPKraPOHThyxEcF+nWJ7T+sT5wqNPvrm2mrayrZaUV4FbphOOZLql04XqxXVzBuDwlGK7lImY5Q6MmOtt7Wj/AJRvMe7f2+3afOZa29LidfSLWte0VB/KocS8kpySayuG0k+eyk+eCuWd4jfu00NYrkyRWd/Vn8vv3ub9K9alfXlOvaS6oRhKLkk3HKeXz2f1ewy1HOYd3ois0rMW5TvHLzZek+UZ6lb2VJZcaSaXdt1J48+/zP4onP1iD0VG2O9585/KP7tTb+4padsq7sHNqeUqft/pfVlj/lxKX1laX2pMNNRpYyarHfy8/h0+fRobQ69N3hauthZlH4VYOMf/ACXxK4/VvDbWbZNNfb72n+ye5radS3/VqazSzRVWt1rDefndPC97j8CZmPEni6KUrknR1jFPrbRt9ENG9tbbeDv9v0pKlBupGPPzY081M57ReJd/Jrt2IiYi+9ei9sd7abgzT608vjM8vj0WOyNvQ3XqNW/1etKUYtOXOHOcva12ikuy9yTwi2KnHMzLDXaqdLStMcbT5eyP3Xu7th6Ra6XO+06Dh0RbcXJyjLjzcnxjv3xhdjTJhrEbw49H6TzWyRS/Pfz8/o5fWr+tf7QtoXU3KVKpUp57tpQjKLef1ZL38GVp3pG70MGKMepvNekxE/Wd/rCDVrnb1TbdCnY0GrqKh4ssNLiHr5zw8vHb/WLTThjbqvhpqIz3m0+pz2j48n0HbOh217s63nrFopThTn0OWcxjJtxx7PV6fgdOOkTSN3i6rUWpqbxjnaJmN/f5/Xdx/ou0ux1e8qQ1O1jUUacWk12bfJhgrFur1PS2bJhrE4525od3OztvSBP5VRzShOj1RXnBUoZXlnj3kZNoyc1tHF7aOOGecxPz3ldV73bd7tq8egae6co0o9TccZTmsLu89jTek1tww5K49TTPj8a28b/o89HWgaXreh1ZX1t6yq9KmpNSWIQksNeSfOOVkYaVtWd0+ktTlw5a8E8tunl1mGntWdTb+/allWrOTlPwpfrdTcozl+t/9srj9XJMNNXEajSVvEbbRv7tuUx99odPt7/ePqP0Uf8A1xNafzLOHU/+Fh+P5y7Q3eUAAAAAAAAAAAAAAAQXdna3tLwry2hOPsnFSXwZExE9V6ZLUnes7T7HKbu07TdNtqDoafBKVenBqPTHhv3xl6qcY8cZwuVwZZIiNuXm9DR5cuS1t7TyrM9/1j9fcofTHTl49GpFNLolFvDxz2T+D/iZ6nydnoWY2tHthrajCeq+k2FGPaE6Kz7oKM5L3c9SK29bK0xTGLQTPeJ+u8KneGizo7ylp9vDHizjKHn+Vl3x5JS6l/dKZKevtDo0WoidLGS3lHP4f2/NZ75tKelbwt5wfTGNOjJN/spPv+7H4l8scN4YaC85dNeOszM/X/Mo7axtNR9Jk7S8pKcJVq3UstZ9SbXZ+TXkIiJy7Sm2S+PQxas7TtH5w+kUNs6Pa2VS1s7GMFVg4TaXLTWMZfOOTpjHWI2iHh21ea1q2tbfad4fM9B1DUti69Usru36lJesm+lSUcuM6bfHbPHnnHdHLS1sdtpe9qMWPW4YvWenx6+U/ft6LrcW7qGup6Rb28/DlxJ8qVR4XTGksZUstPlc9HTh5waXyxb1XJptDbB/1ZmN4+Ud5n7899+St3npH4I2vaW9SKU3Kc6nLeZuMcvn/P0lMteGkQ6NDn8XUZLR08vcqbzTZ6F8j1rwI1KdWFOo4yScevoTnFrtzy1/hKTXh2s6aZYz+Lh32mJmOXbflP6T/d9ktL+31PSFe2kswnBtfDlP2NcrHtR2xMTG8Pl747YsnBbrEvm/oaWNQrf2UP8Auc2m6y9303/BX3y0t3OkvSNOVxQ8SCnScoLGZJUoNpJtJ5S88ez2Fcn8xro9/wAFG07TtPPtzlfXd7t250W7ttAslCXh03JwUY9SdTGM57xft4580aTNJrMVhx0x6muXHbNbeN5679v1UWy95W+3NJqW1a1nUnOp1xw4qOPDjFKUm8r5vsfBniyxSJh2a7QW1GStomIiI29vWZ/Vt7HstQ3DuX8NXq/o4TlUz04i5yXEY+3HHPLxBLPYtiib24pZa/Jj0+DwadZjb4R9/WXTaBFr0i6g2u8aOPs4r+X8DWn8yzg1E/8AZYfj+cuxNnmAAAAAAAAAAAAAAAADk/SHbX9zY0Hp1vOo414TlGPnGMZPn3Zx9eDHNEzEbd3o+jb462vxztvWY5q+71O+1WqvwhsHrwnzUaeEufOm/wDUrNpt1o2pix4o9TUbe7/LCnql7RvXe0vR81Uec1E0pPPfnw88jinffgTOGk04J1HLt5fmlqa3qNe9jd3Gw5OpDiM205RXn0twyu7HFMzvwKxp8daTWuo5T5eX5l/qd5fXHXfbD8Vwz0Sk1Lz8uqnmOSZmZnnQx4qUrtTUbb9Y6frzbGkXFzX1B3D2SqU08+I5RTzLhvPSn2znGWTWZmd+FTNWtacPj7x25/ufjZuBf8G1ftP8A8S/+0/Baf8ArR8v7obrW9Q1Km6Wp7GnOOG0pNS9bHC5jxl8Z8vYyJvM9ar10+PHO+PPEfTl80NhqVzp1TNjsCcMdpRazh9/zf58kRaY6UWyYq5I9fUb/fvSahreo3y8O92JKrFdutprun2cPcvgTNpnrVXFp8dOddRtPs/y9lq19cWKs7nYknSjhKm2mklwsRcMce4cUzG00PApW/HXUc+/992xQ1a/0+3dvZbNlGPL6YSSTbeH+bjLWH5/zJi0x0qztgx5J4r5vjP+UOnX1bTaEq9hsjwptqPRTXS5LnlyVNJRXHm3z2IidulV8mOMkxW+feO88/13RXdw7yrO6udgqpV9XmUU3LC/SdPukorn+SzE8+fAtSvBEVrqNo/L4b+aJXdShGdO39HaxJdMsKKUorGE/U5XHZ+wb7dKLcEW2m2p6e/lPzZ2MadR9UvR9TptdsxXx/J4/jkRH/wjJMx/7Mz8/wB3Q1dVvbKxbjoUnKKSjTpvKfOHh9KSiuPLPu4NeKYjo4ow0vf+Zy7yrtsWt9LdNzqt3ZSpKtCm0pc4cfVxnC5aSeOcZKUieOZmOrfVXp+HpirbfhmXXGzz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43" name="42 Grupo"/>
          <p:cNvGrpSpPr/>
          <p:nvPr/>
        </p:nvGrpSpPr>
        <p:grpSpPr>
          <a:xfrm>
            <a:off x="72006" y="3340223"/>
            <a:ext cx="1115618" cy="360040"/>
            <a:chOff x="-1" y="3661692"/>
            <a:chExt cx="1115618" cy="360040"/>
          </a:xfrm>
        </p:grpSpPr>
        <p:sp>
          <p:nvSpPr>
            <p:cNvPr id="18" name="17 Rectángulo"/>
            <p:cNvSpPr/>
            <p:nvPr/>
          </p:nvSpPr>
          <p:spPr>
            <a:xfrm>
              <a:off x="27036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71052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315068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459084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603100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747116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891132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1035148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6" name="45 Conector recto"/>
            <p:cNvCxnSpPr/>
            <p:nvPr/>
          </p:nvCxnSpPr>
          <p:spPr>
            <a:xfrm>
              <a:off x="0" y="3933056"/>
              <a:ext cx="1115617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>
              <a:off x="-1" y="3717032"/>
              <a:ext cx="1115617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53 CuadroTexto"/>
          <p:cNvSpPr txBox="1"/>
          <p:nvPr/>
        </p:nvSpPr>
        <p:spPr>
          <a:xfrm>
            <a:off x="1187624" y="7937"/>
            <a:ext cx="643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La cadena de hamburgueserías </a:t>
            </a:r>
            <a:r>
              <a:rPr lang="es-ES" sz="28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  <a:r>
              <a:rPr lang="es-E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s-ES" sz="28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es-E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rger</a:t>
            </a:r>
            <a:endParaRPr lang="es-E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23528" y="1107975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La central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4437564" y="908720"/>
            <a:ext cx="17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Los restaurantes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7" name="Picture 2" descr="App home icon">
            <a:hlinkClick r:id="rId15"/>
          </p:cNvPr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70" y="1479799"/>
            <a:ext cx="520978" cy="5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CuadroTexto"/>
          <p:cNvSpPr txBox="1"/>
          <p:nvPr/>
        </p:nvSpPr>
        <p:spPr>
          <a:xfrm>
            <a:off x="4644008" y="1988840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.</a:t>
            </a:r>
          </a:p>
          <a:p>
            <a:r>
              <a:rPr lang="es-ES" b="1" dirty="0" smtClean="0"/>
              <a:t>.</a:t>
            </a:r>
          </a:p>
          <a:p>
            <a:r>
              <a:rPr lang="es-ES" b="1" dirty="0"/>
              <a:t>.</a:t>
            </a:r>
          </a:p>
        </p:txBody>
      </p:sp>
      <p:pic>
        <p:nvPicPr>
          <p:cNvPr id="61" name="Picture 2" descr="App home icon">
            <a:hlinkClick r:id="rId15"/>
          </p:cNvPr>
          <p:cNvPicPr>
            <a:picLocks noChangeAspect="1" noChangeArrowheads="1"/>
          </p:cNvPicPr>
          <p:nvPr/>
        </p:nvPicPr>
        <p:blipFill>
          <a:blip r:embed="rId2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520978" cy="5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46 Conector recto de flecha"/>
          <p:cNvCxnSpPr>
            <a:stCxn id="1026" idx="3"/>
            <a:endCxn id="57" idx="1"/>
          </p:cNvCxnSpPr>
          <p:nvPr/>
        </p:nvCxnSpPr>
        <p:spPr>
          <a:xfrm flipV="1">
            <a:off x="1547664" y="1740288"/>
            <a:ext cx="2935406" cy="717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>
            <a:stCxn id="1026" idx="3"/>
            <a:endCxn id="61" idx="1"/>
          </p:cNvCxnSpPr>
          <p:nvPr/>
        </p:nvCxnSpPr>
        <p:spPr>
          <a:xfrm>
            <a:off x="1547664" y="2457876"/>
            <a:ext cx="2952328" cy="79956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18" descr="burger 2 icon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04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8" descr="burger 2 icon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69" y="32042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8" descr="burger 2 icon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60" y="3204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8" descr="burger 2 icon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21" y="32042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8" descr="burger 2 icon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12" y="3204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" descr="burger 2 icon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52" y="32042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heff icon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0892" y="1329951"/>
            <a:ext cx="609219" cy="6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ge Child Male Dark icon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86" y="1412776"/>
            <a:ext cx="546129" cy="5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ge Child Female Dark icon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4" y="3004371"/>
            <a:ext cx="559930" cy="55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rson Male Light icon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11" y="1462812"/>
            <a:ext cx="476358" cy="4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eople Patient Female icon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07" y="1479799"/>
            <a:ext cx="504405" cy="5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eople Patient Male icon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15332"/>
            <a:ext cx="457684" cy="4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Age Child Female Light icon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55" y="1412776"/>
            <a:ext cx="562628" cy="56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ge Child Male Light icon">
            <a:hlinkClick r:id="rId42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80" y="3003870"/>
            <a:ext cx="560432" cy="5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truck icon">
            <a:hlinkClick r:id="rId44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814">
            <a:off x="2229050" y="1695587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2" descr="truck icon">
            <a:hlinkClick r:id="rId44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846">
            <a:off x="3327606" y="2497319"/>
            <a:ext cx="648072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urger icon">
            <a:hlinkClick r:id="rId46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burger icon">
            <a:hlinkClick r:id="rId46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84" y="1628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burger icon">
            <a:hlinkClick r:id="rId46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24" y="1628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burger icon">
            <a:hlinkClick r:id="rId46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64" y="1628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burger icon">
            <a:hlinkClick r:id="rId46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04" y="1628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hef icon">
            <a:hlinkClick r:id="rId48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0512" y="2924944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 Documents icon">
            <a:hlinkClick r:id="rId50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5148597"/>
            <a:ext cx="951243" cy="95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ocument icon">
            <a:hlinkClick r:id="rId52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491">
            <a:off x="983483" y="5511662"/>
            <a:ext cx="737870" cy="7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dd icon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6" y="4293096"/>
            <a:ext cx="351579" cy="3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use and Appliances Tv icon">
            <a:hlinkClick r:id="rId56"/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11" y="5140357"/>
            <a:ext cx="595227" cy="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thumb10.shutterstock.com/photos/thumb_large/120811/167523293.jpg"/>
          <p:cNvPicPr>
            <a:picLocks noChangeAspect="1" noChangeArrowheads="1"/>
          </p:cNvPicPr>
          <p:nvPr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t="22074" r="14076" b="36790"/>
          <a:stretch/>
        </p:blipFill>
        <p:spPr bwMode="auto">
          <a:xfrm rot="20386776">
            <a:off x="5755857" y="5697638"/>
            <a:ext cx="512440" cy="2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6260111" y="5647246"/>
            <a:ext cx="800242" cy="800243"/>
            <a:chOff x="7307955" y="5293053"/>
            <a:chExt cx="800242" cy="800243"/>
          </a:xfrm>
        </p:grpSpPr>
        <p:pic>
          <p:nvPicPr>
            <p:cNvPr id="9" name="Picture 22" descr="pc white icon">
              <a:hlinkClick r:id="rId59"/>
            </p:cNvPr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955" y="5293053"/>
              <a:ext cx="800242" cy="80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web icon">
              <a:hlinkClick r:id="rId61"/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590" y="5358946"/>
              <a:ext cx="515786" cy="515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4" descr="document check icon">
            <a:hlinkClick r:id="rId63"/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531">
            <a:off x="391571" y="5621477"/>
            <a:ext cx="775295" cy="7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 de flecha"/>
          <p:cNvCxnSpPr>
            <a:stCxn id="6" idx="0"/>
          </p:cNvCxnSpPr>
          <p:nvPr/>
        </p:nvCxnSpPr>
        <p:spPr>
          <a:xfrm flipV="1">
            <a:off x="4727253" y="4808632"/>
            <a:ext cx="609600" cy="30973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>
            <a:stCxn id="6" idx="0"/>
          </p:cNvCxnSpPr>
          <p:nvPr/>
        </p:nvCxnSpPr>
        <p:spPr>
          <a:xfrm flipV="1">
            <a:off x="4727253" y="4664616"/>
            <a:ext cx="0" cy="45375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 flipH="1" flipV="1">
            <a:off x="4151189" y="4808632"/>
            <a:ext cx="531531" cy="30973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 de flecha"/>
          <p:cNvCxnSpPr>
            <a:stCxn id="1040" idx="3"/>
          </p:cNvCxnSpPr>
          <p:nvPr/>
        </p:nvCxnSpPr>
        <p:spPr>
          <a:xfrm flipV="1">
            <a:off x="7139587" y="5381816"/>
            <a:ext cx="730996" cy="39742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 de flecha"/>
          <p:cNvCxnSpPr>
            <a:stCxn id="1040" idx="3"/>
          </p:cNvCxnSpPr>
          <p:nvPr/>
        </p:nvCxnSpPr>
        <p:spPr>
          <a:xfrm>
            <a:off x="7139587" y="5779244"/>
            <a:ext cx="816789" cy="268123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34" descr="documents icon">
            <a:hlinkClick r:id="rId5"/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" y="1803599"/>
            <a:ext cx="528512" cy="5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36" descr="User Group icon">
            <a:hlinkClick r:id="rId66"/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91287"/>
            <a:ext cx="409579" cy="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6" descr="User Group icon">
            <a:hlinkClick r:id="rId66"/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12834"/>
            <a:ext cx="409579" cy="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36" descr="User Group icon">
            <a:hlinkClick r:id="rId66"/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10" y="6028858"/>
            <a:ext cx="409579" cy="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 icon">
            <a:hlinkClick r:id="rId68"/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61" y="5096664"/>
            <a:ext cx="287258" cy="2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ystem Dashboard icon">
            <a:hlinkClick r:id="rId70"/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48" y="6032768"/>
            <a:ext cx="467133" cy="4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add icon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30" y="5528712"/>
            <a:ext cx="351579" cy="3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0" descr="add icon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06" y="5528712"/>
            <a:ext cx="351579" cy="3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" descr="add icon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77" y="5528712"/>
            <a:ext cx="351579" cy="3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ede.upv.es/tramita/imagenes/sistemas/upv/new/iconosservicios/at-gestionpersonal.png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17" y="5440465"/>
            <a:ext cx="506131" cy="4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ede.upv.es/tramita/imagenes/sistemas/upv/new/iconosservicios/at-economicayservicios.png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73" y="5448687"/>
            <a:ext cx="496848" cy="44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ede.upv.es/tramita/imagenes/sistemas/upv/new/iconosservicios/at-extensionuniversitaria.pn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13" y="5440362"/>
            <a:ext cx="575027" cy="5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312517" y="5383922"/>
            <a:ext cx="1368152" cy="59157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7" name="106 Conector recto de flecha"/>
          <p:cNvCxnSpPr>
            <a:stCxn id="12" idx="0"/>
          </p:cNvCxnSpPr>
          <p:nvPr/>
        </p:nvCxnSpPr>
        <p:spPr>
          <a:xfrm flipH="1" flipV="1">
            <a:off x="2381835" y="4891491"/>
            <a:ext cx="614758" cy="492431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>
            <a:stCxn id="12" idx="0"/>
          </p:cNvCxnSpPr>
          <p:nvPr/>
        </p:nvCxnSpPr>
        <p:spPr>
          <a:xfrm flipV="1">
            <a:off x="2996593" y="4891491"/>
            <a:ext cx="540060" cy="492431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6" name="Picture 18" descr="bank icon">
            <a:hlinkClick r:id="rId75"/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19" y="505880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Document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445">
            <a:off x="6409292" y="1584591"/>
            <a:ext cx="873376" cy="8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burger ic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98" y="2516111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El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Decreto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por el que se regula la ordenación de los establecimientos oficiales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 elaboración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y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venta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hamburguesas: LA VERIFICACIÓN</a:t>
            </a:r>
            <a:endParaRPr lang="es-ES" sz="24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7364" y="1124744"/>
            <a:ext cx="1212268" cy="441340"/>
            <a:chOff x="1703548" y="836712"/>
            <a:chExt cx="1212268" cy="44134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2"/>
            <a:stretch/>
          </p:blipFill>
          <p:spPr bwMode="auto">
            <a:xfrm>
              <a:off x="1979712" y="836712"/>
              <a:ext cx="41210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1703548" y="908720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</a:t>
              </a:r>
              <a:endParaRPr lang="es-ES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319178" y="908720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ECA</a:t>
              </a:r>
              <a:endParaRPr lang="es-ES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16" name="Picture 2" descr="App home ico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4316"/>
            <a:ext cx="93610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-23218" y="3140968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Restaurante</a:t>
            </a:r>
          </a:p>
          <a:p>
            <a:pPr algn="ctr"/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rger</a:t>
            </a:r>
            <a:endParaRPr lang="es-E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8" name="17 Conector recto de flecha"/>
          <p:cNvCxnSpPr>
            <a:endCxn id="17" idx="0"/>
          </p:cNvCxnSpPr>
          <p:nvPr/>
        </p:nvCxnSpPr>
        <p:spPr>
          <a:xfrm flipH="1">
            <a:off x="654211" y="1566084"/>
            <a:ext cx="8783" cy="157488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4" descr="documents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14" y="1834046"/>
            <a:ext cx="528512" cy="5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3276217" y="1907540"/>
            <a:ext cx="180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Plan de receta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276217" y="2483604"/>
            <a:ext cx="260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Resultados del </a:t>
            </a:r>
            <a:r>
              <a:rPr lang="es-ES" sz="1600" i="1" dirty="0" err="1" smtClean="0"/>
              <a:t>cocinaje</a:t>
            </a:r>
            <a:endParaRPr lang="es-ES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Perfil </a:t>
            </a:r>
            <a:r>
              <a:rPr lang="es-ES" sz="1600" dirty="0"/>
              <a:t>de la hamburguesa </a:t>
            </a:r>
            <a:r>
              <a:rPr lang="es-ES" sz="1600" dirty="0" smtClean="0"/>
              <a:t>al egresar de cocina</a:t>
            </a:r>
            <a:endParaRPr lang="es-ES" sz="1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178863" y="1196752"/>
            <a:ext cx="2031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(empresa franquiciadora)</a:t>
            </a:r>
            <a:endParaRPr lang="es-ES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284978" y="3482424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Recursos humanos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284978" y="4074775"/>
            <a:ext cx="234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Recursos materiales</a:t>
            </a:r>
            <a:endParaRPr lang="es-ES" dirty="0"/>
          </a:p>
        </p:txBody>
      </p:sp>
      <p:pic>
        <p:nvPicPr>
          <p:cNvPr id="34" name="Picture 12" descr="https://sede.upv.es/tramita/imagenes/sistemas/upv/new/iconosservicios/at-gestionpersonal.png"/>
          <p:cNvPicPr>
            <a:picLocks noChangeAspect="1" noChangeArrowheads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47" y="3418465"/>
            <a:ext cx="506131" cy="4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https://sede.upv.es/tramita/imagenes/sistemas/upv/new/iconosservicios/at-economicayservicios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2" y="4131771"/>
            <a:ext cx="496848" cy="44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s://sede.upv.es/tramita/imagenes/sistemas/upv/new/iconosservicios/at-extensionuniversitari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2" y="4067780"/>
            <a:ext cx="575027" cy="5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itchen Fork icon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0" y="4143417"/>
            <a:ext cx="356411" cy="3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itchen Cooking pot icon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42" y="4135290"/>
            <a:ext cx="381809" cy="3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 descr="cheff icon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8834" y="3347700"/>
            <a:ext cx="502814" cy="5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hef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8874" y="3353664"/>
            <a:ext cx="496848" cy="4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3284978" y="4778568"/>
            <a:ext cx="238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Resultados previstos</a:t>
            </a:r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284978" y="5461725"/>
            <a:ext cx="340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Sistema de garantía de calidad</a:t>
            </a:r>
            <a:endParaRPr lang="es-ES" dirty="0"/>
          </a:p>
        </p:txBody>
      </p:sp>
      <p:pic>
        <p:nvPicPr>
          <p:cNvPr id="44" name="Picture 12" descr="document checkbox icon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0" y="5482109"/>
            <a:ext cx="757003" cy="7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graph icon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00" y="4682329"/>
            <a:ext cx="537578" cy="5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Q icon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2" y="5363924"/>
            <a:ext cx="344012" cy="3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System Dashboard icon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53" y="5939988"/>
            <a:ext cx="467133" cy="4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medal award silver icon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36" y="2916349"/>
            <a:ext cx="359342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Abrir llave"/>
          <p:cNvSpPr/>
          <p:nvPr/>
        </p:nvSpPr>
        <p:spPr>
          <a:xfrm>
            <a:off x="1259632" y="1835532"/>
            <a:ext cx="432228" cy="4573075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7" name="Picture 13" descr="Document Organization Chart icon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216">
            <a:off x="6540229" y="2222961"/>
            <a:ext cx="7920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Document icon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069">
            <a:off x="6778076" y="2889480"/>
            <a:ext cx="737870" cy="7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ocument Microsoft PowerPoint icon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520">
            <a:off x="6982262" y="3456681"/>
            <a:ext cx="753616" cy="7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Document icon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069">
            <a:off x="7138116" y="4041608"/>
            <a:ext cx="737870" cy="7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ocument Flow Chart icon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334">
            <a:off x="7158827" y="4460868"/>
            <a:ext cx="821247" cy="82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Document icon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069">
            <a:off x="7570164" y="4833696"/>
            <a:ext cx="737870" cy="7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ocument Blank icon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29" y="53732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2"/>
          <a:stretch/>
        </p:blipFill>
        <p:spPr bwMode="auto">
          <a:xfrm>
            <a:off x="8244408" y="6069304"/>
            <a:ext cx="476183" cy="41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medal award bronze icon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04" y="6282569"/>
            <a:ext cx="483059" cy="4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El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Decreto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por el que se regula la ordenación de los establecimientos oficiales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 elaboración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y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venta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hamburguesas: EL SEGUIMIENTO</a:t>
            </a:r>
            <a:endParaRPr lang="es-ES" sz="24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772161" y="1892570"/>
            <a:ext cx="233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Información pública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267744" y="1196752"/>
            <a:ext cx="195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(sucursal de                     )</a:t>
            </a:r>
            <a:endParaRPr lang="es-ES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2780922" y="4043518"/>
            <a:ext cx="340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Sistema de garantía de calidad</a:t>
            </a:r>
            <a:endParaRPr lang="es-ES" dirty="0"/>
          </a:p>
        </p:txBody>
      </p:sp>
      <p:sp>
        <p:nvSpPr>
          <p:cNvPr id="33" name="32 Abrir llave"/>
          <p:cNvSpPr/>
          <p:nvPr/>
        </p:nvSpPr>
        <p:spPr>
          <a:xfrm>
            <a:off x="2483588" y="1820562"/>
            <a:ext cx="432228" cy="4573075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6" name="45 Grupo"/>
          <p:cNvGrpSpPr/>
          <p:nvPr/>
        </p:nvGrpSpPr>
        <p:grpSpPr>
          <a:xfrm>
            <a:off x="1259632" y="1124744"/>
            <a:ext cx="978218" cy="441340"/>
            <a:chOff x="1775556" y="1979548"/>
            <a:chExt cx="978218" cy="441340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2"/>
            <a:stretch/>
          </p:blipFill>
          <p:spPr bwMode="auto">
            <a:xfrm flipV="1">
              <a:off x="1979712" y="1979548"/>
              <a:ext cx="41210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47 CuadroTexto"/>
            <p:cNvSpPr txBox="1"/>
            <p:nvPr/>
          </p:nvSpPr>
          <p:spPr>
            <a:xfrm>
              <a:off x="1775556" y="2051556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</a:t>
              </a:r>
              <a:endParaRPr lang="es-ES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2267744" y="2051556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AP</a:t>
              </a:r>
              <a:endParaRPr lang="es-ES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3203848" y="1196752"/>
            <a:ext cx="936104" cy="307777"/>
            <a:chOff x="2339752" y="1196752"/>
            <a:chExt cx="936104" cy="307777"/>
          </a:xfrm>
        </p:grpSpPr>
        <p:pic>
          <p:nvPicPr>
            <p:cNvPr id="5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2"/>
            <a:stretch/>
          </p:blipFill>
          <p:spPr bwMode="auto">
            <a:xfrm>
              <a:off x="2576602" y="1196752"/>
              <a:ext cx="247263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54 CuadroTexto"/>
            <p:cNvSpPr txBox="1"/>
            <p:nvPr/>
          </p:nvSpPr>
          <p:spPr>
            <a:xfrm>
              <a:off x="2339752" y="1196752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</a:t>
              </a:r>
              <a:endParaRPr lang="es-ES" sz="14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2768986" y="1196752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ECA</a:t>
              </a:r>
              <a:endParaRPr lang="es-ES" sz="14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57" name="Picture 12" descr="document checkbox ic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2" y="4943877"/>
            <a:ext cx="757003" cy="7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Q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" y="4825692"/>
            <a:ext cx="344012" cy="3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System Dashboard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5" y="5401756"/>
            <a:ext cx="467133" cy="4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Newspaper icon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9"/>
          <a:stretch/>
        </p:blipFill>
        <p:spPr bwMode="auto">
          <a:xfrm rot="2078136">
            <a:off x="1326291" y="5722091"/>
            <a:ext cx="542854" cy="4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House and Appliances Tv ic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88" y="5792332"/>
            <a:ext cx="368812" cy="3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8" descr="http://thumb10.shutterstock.com/photos/thumb_large/120811/167523293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t="22074" r="14076" b="36790"/>
          <a:stretch/>
        </p:blipFill>
        <p:spPr bwMode="auto">
          <a:xfrm rot="20386776">
            <a:off x="992515" y="6157285"/>
            <a:ext cx="317516" cy="1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63 Grupo"/>
          <p:cNvGrpSpPr/>
          <p:nvPr/>
        </p:nvGrpSpPr>
        <p:grpSpPr>
          <a:xfrm>
            <a:off x="1416084" y="6035655"/>
            <a:ext cx="635636" cy="648072"/>
            <a:chOff x="7307955" y="5293053"/>
            <a:chExt cx="800242" cy="800243"/>
          </a:xfrm>
        </p:grpSpPr>
        <p:pic>
          <p:nvPicPr>
            <p:cNvPr id="66" name="Picture 22" descr="pc white icon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955" y="5293053"/>
              <a:ext cx="800242" cy="80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0" descr="web icon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590" y="5358946"/>
              <a:ext cx="515786" cy="515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67 CuadroTexto"/>
          <p:cNvSpPr txBox="1"/>
          <p:nvPr/>
        </p:nvSpPr>
        <p:spPr>
          <a:xfrm>
            <a:off x="2780922" y="6059742"/>
            <a:ext cx="155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Indicadores</a:t>
            </a:r>
            <a:endParaRPr lang="es-ES" dirty="0"/>
          </a:p>
        </p:txBody>
      </p:sp>
      <p:pic>
        <p:nvPicPr>
          <p:cNvPr id="4098" name="Picture 2" descr="Document icon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0651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EREBQSEhMUERMSGBgbFhcWFBcYFxIVGBQXFxYYFBYYHCggGRoqHBUVITEhJSkrLjouFx8zODMsNygtLysBCgoKDg0OGxAQGywkHyQsLCwwNC80LDQsLDAtLCwsNCwsLCwsLCw0LywsLC0sLCwsLCwsLCwsLCwwLCwsLCwsLP/AABEIALQBFwMBEQACEQEDEQH/xAAbAAEAAwEBAQEAAAAAAAAAAAAABQYHBAMCAf/EAEQQAAIBAQMIBgYHBgYDAAAAAAABAgMEBhEFEiExQVFhcRMigZGhsTJCUnLB0RQjQ1NigpIHFjOy0vBUc5PC4eIVotP/xAAaAQEAAgMBAAAAAAAAAAAAAAAABAUCAwYB/8QAMhEBAAIBAgQBCwQDAQEAAAAAAAECAwQRBRIhMVETIjJBYXGRobHR4RRCUoHB8PEVI//aAAwDAQACEQMRAD8A3EAAAAAAAAAAAAAAAAAAAAAAAAAAAAAAAAAAAAAAAAAAAAAAAAAAAAAAAAAAAAAAAAAAAAAAAAAAAAAAAAAAAAAAAAAAAAAAAAAAAAAAAAAAAAAAAAAAAAAAAAAAAAAAAAAAAAAAB5168ILOnKMFvk0l4mNrVrG9p2exEz2QdsvjZaeiLlVf4I6O+WC7iDk4np6dp39zdXT3n2Ia038l9nRS4yk34JLzIV+Mz+ynxlsjTR65R1a+NrlqlCHuwX+7EjW4rqJ7bR/TZGno5Z3ltj+2l2KK8kaZ4hqZ/f8AT7MvI08Hn+8Fr+/qd55+u1H85+T3yVPB6QvLbF9tLtUX5o9jiGpj930+zzyNPB10b5WuOtwnzh/Tgbq8V1Ed9p/pjOnokbNfyX2lFPjCWHg18STTjP8AOnwlrnTeEpmx3vslTQ5SpPdOOH/ssV4k3HxPT37zt7/92arYLwnKNaM1nRkpJ7U013on1tFo3iWqYmO77PXgAAAAAAAAAAAAAAAAAAAAAAAAR+VMs0LOvrJpPZFaZPlFeb0EfPqsWGPPn7s6Y7W7KdlS+taeKoxVKO94Sn8l4lNn4tkt0xxtHz+yVTTVj0uqt2i0TqPOqSlN75Nvux1FXfJa873ndIiIjs8jB6YgekaE2sVGTW/NeHfqM4x3mN4idnm8PmMcd3a0vM8iu49FZ37UP1oy8l7Y+MPN3xOk1ti+UovyZ5NJj1x8Ye7vzMeGODw34aO8x5Z232HyePQD2stqqUnnU5yg98W137zZjy3xzvSZhjNYnus2S77VY4KvFVF7UcIy7VqfgWmDi169Msb+2O7RfTRPorhkzK1G0LGlNSe2OqUecXp7S5w6nHmjek7/AFRb0tXu7jewAAAAAAAAAAAAAAAAAAAA87RXjTi5zkoxjrbeCRja0Vje07Q9iJmdoUjLl85SxhZurH7xrrP3VsXF6eRR6risz5uH4/ZLx6eI62VKc3Jtttt623i3zbKaZmZ3lJfJ49TOTbsWmtg1Do4+1PR3LW+4nYeHZ8vXbaPb9mm2alUxWu7Y7JFStVWU3shHq53KK09uKRNtodNp45s1t/Z+O/zaoy3vPmwiLTl2K0WahToL2s1SqP8ANLV48yHfWxHTDSK+31tsYt/SndFWi0TqPGcpTe+Tb8yHfJe872mZbYiI7PIwegAD7pVZReMW4vem0/Ayre1Z3rOzyYie6RoZX2V6VO0R3tKNTsqR09+JKpq9+mWsWj5/FrnH/GdkvZch2O1rGzVZUp7ac+thy2tccWTKaPTamN8NpifCf9/y1zkvT0oReU7t2mhi3DPivWh1l2rWu4iZ+H58XWY3j2NlM1LIghNr7pVJRkpRbjJamng1yaMq2ms71naXkxv0lb8hXzawhadK2VEtK9+K1813FzpeK/tzfH7ouTT+uq60asZxUotSi9KaeKa4MvK2i0bx2RZjbpL7PXgAAAAAAAAAAAAAAAA4cr5Vp2ann1H7sV6U3uS+Jo1GopgrzX/6zpSbztDNctZaq2qWM3hFejBejH5vicxqtXk1E727eqE/HjikdEaRWxMZEu7WtOlLMp+3LU/dXreXEm6XQZc/XtHj9mrJlrT3r3ki7tns+DjHPmvXlpf5dkew6DT6LFh61jefGe6FfLazhvNeiNDGlSwlV2vXGnz3y4d5H1vEIw+ZTrb6M8WHm6z2Z9aK8qknOcnOT1tvFs5y97XtzWneU6IiI2h7ZPydVryzaUHN7XsXOT0I2YdPkzTtSN/o8tete615PuLtr1Py0/6mvgW+Hg8d8lvh90a2p/jCcs917HD7JS4ybl5vAnU4fp6/t+PVpnNefW6v/CWX/D0f9OPyNv6TB/Cvwhj5S/jLmr3Ysc/sYx93GP8AKzXfQae3ekf10ZRmvHrQtvuLF6aNRp+zPSv1LSu5kHLwes9cdtve211M/uhVMpZKrWd4VYOO6WuMuUl5ayoz6bLhna8fZJpetuzkpzcWpRbjJaU08Gnwa1GmtprO8TtLLbdfLr3q6VqjXaVTVGepT4PdLwZ0Oh4jGTbHk9Lx8fyh5cG3WvZJZXu1Z7Ri83o5v14LBt/iWqXmSdRoMWbrMbT4w10zWqomWsgVrM8ZLOhsnHV+b2XzKDU6LLg6z1jxhMplrfsiiG2pXIWXatll1etTb60G9D4x3MmaTWX089OtfD7NWTFF49rScl5Sp2imp03itqeuL3SWxnTYM9M1eakoF6TWdpdhuYgAAAAAAAAAAAAAI/LWVqdlp589LeiMds3uXDeyPqdRTBTmt/1nSk3naGX5SyhUtFR1Kjxb1LZFborYjlc+e+a/Nf8A4sKUisbQ5ksXgtLepLW3wNURMztDJdruXQSwqWlYvWqexe/vfDvL3R8MiPPzfD7omXUeqq5RSSwWhIukV+VI4prFrFYYrWuK4nkxvAy+8OQqtlni8Z05PRPi9k90vM5XWaO+C289Yn1/f2/VY4ssXj2uy7N15WjCpVxhS2LVKpy3R492836Lh05fPydK/X8MMubl6R3aBZbNClFQpxUIrUkjoaUrSOWsbQhTMzO8vYzeOa02+jS/iVIQ96ST7mzXfNjp6Voj3sorae0OT94rJ9/T7zT+t0/84ZeSv4Ouy2+jV/h1IT92SfgmbqZcd/RtE+5jNZjvDpNjF516MZxcZxUovWmsUzG1YtG1o3h7EzHWFBvPdZ0catHGVL1o63T48Y+Rz+u4d5KOfH6Prjw/CZiz83S3dVypSWh3Ny/00ehqP62C0N/aR/qW3v3nScO1nla8l/Sj5wg58XLO8dllnFNNNJp609Ka4os5iJ6SjqVeO6GGNSzLFa5U/wD5/wBPduKTWcM/fh+H2+yXiz+qymFGlu3JOU6lmqKdN+9F6prc/mb9PqL4L81f79rC9IvG0tQyTlOnaaaqQfNbYS2pnV4M9M1Oev8AxX3pNJ2l2m5gAAAAAAAAAAADnt9shRpyqTeEYrTx3JcW9Bry5K46Te3aHtazadoZXljKc7TVdSejZGOyEdiXxZyep1Fs9+a39exZUpFI2hxRi20ksW9CS1t7EjRETM7QyaHdW7SoJVaqTrPUtlJbl+Le+zn0eg0EYY57+l9PyhZs3N0jssxaI4AA+K1GM4uM0pRloaaxTXFHlqxaNp7PYnbrD6iktC0JHrxxZXytSs0M+o9foxXpSe5L4mjUaimCvNf/AKzpSbztCgZWvVaKzai+hh7MHpfvS1vswOe1HEs2XpXzY9nf4ptMFa9+qCZXtwAW/aO3UT+SL12ii0pvpobpPrL3Za+/EsdPxLLi6W86Pn8Wi+Ctu3RfslZTpWmGfTeO9P0ovdJHQ4M9M1eakod6TSdpdrRuYM3vhkL6PUVSmvqqj1exLXm8tbXJnM8R0fkbc9PRn5Sn4MvNG090HZLTKlUjUg8JQeK+T4bO0gY8lsd4vXvDbMRMbS1vJttjXpQqx1TWPJ7V2PFHY4csZaRePWrbV5Z2l0mxiqt7LsqqnWorCqtMor7TivxeZVa/QRljymP0vr+UjDm5ek9mftHOdk5I5CytOy1VOOmL0Tj7UfmtjJWk1NtPfmjt64a8mOLxs1OyWmNWEakHnRksU/72nV0vW9YtXtKumJidpexm8AAAAAAAAAADOL55Z6ar0UH9XSf656m+S0pdpzfEtX5S/k69o+c/hOwY+WN57yrhVpC9XKyBmpWiqus/4afqp+s+L2cOZ0HDNFyR5W/ee3sQ8+XfzYXAuEUAAAAACm3yu9UqSdopuVR4daD0tJfd8NuHMpuI6G958rTr7Pt9krBliPNlRygTAAAAAdmScpVLNVVSD96OycdqZv0+ovgvzV/6wvSLxtLVrBbIVqcakHjGSx5b0+Keg63FkrkpF69pV1qzWdpfGVLDGvRnSlqktD3PY+x4HmfFGXHNJ9ZS01neGR1qThKUZLCUW01uaeDOOtWa2ms94WcTvG65/s7t2ipQb1dePlL/AG97Lvg+beLY598f5RdTXtZdC7RAClX2yBrtNJf5sV/Ovj37yk4not//ALU/v7/dLwZf2ypRRJa0XIyz0VToJvqVH1cfVm9nJ+eG8tuF6vkt5K3ae3v/AD9UbUY945oaEdEhAAAAAAAAACDvdlX6PZ3mvCpU6seGjrS7F4tEHiGp8ji6d56R927DTmszE5VYJy6WR/pNbGS+qp4OX4n6sfDTwXEsOH6Xy2Te3ox8/Y05snJXp3acjqFeAAAAAAAAVa891VWxq0Uo1dsdSqfKX98Sq13Doy+fj6W+v5SMWfl6W7KBUg4txknFp4NNYNPc0c7as1nae6bE7vk8egAABcf2e29qU6DehrPjwa0SXk+xl3wjN1nFPvj/ACiamvay8l6iM0vxZejtcmtVWKl2+i/GOPacxxTHyZ9/GN/8J+ntvT3PC6VozLZSeyTcX+ZYLxwNfDr8mor7ejLNG9JakdWrgD8kk1g9KfiBl158kfRq7S/hz0w4LbHs8sDlNdpvIZNo7T1j7f0scWTnr7UOQm1qd2MqfSbPGT9OPVn7y29qwZ1ui1Hl8UWnv2lW5acltkuS2sAAAAAAAAzC+GUemtUkn1aXUjzXpPv8kctxLP5XNMR2r0+6wwU5a+9CpY6tL8yBEb9IbWrXeyarNZ4w9Z6ZvfN6+7Quw6/SYIwYop6/X71dkvz23SZJawAAAAAAAABB3ju7C1LOWEKq1S2S4T4cdngQdZoa6iN46W8fu3Yss09zOLZZJ0ZunUi4yjrT809q4nM5cVsVuW8bSnVtFo3h4GtkAAJW61bMtlF75Zv6k18SZoLcuor8GrNG9JaqdYrlH/aPDrUZcJrxi/iyi4zHWk+//CXpfWq2TJYV6T3VIfzIqdPO2Ws+2Pqk39GWwnZqsAARF6cmfSLPKKXXh1oc1s7Viu4h67T+XxTWO8dYbcV+WzLDk1isNyModFaVBvq1uq/eWmD81+YsuF5/J5uWe1un9+poz03rv4NJOmQAAAAAAAHzUTaaTwbTweGOD2PA8nfboKb+4S/xD/0/+xTf+NH85+CV+q9jpybcuNKrCpKq5qDxzczDFrVpx34PsNmHhVceSLzbfZ5bUTMbbLWWyMAADAo/7+y/w6/1P+pRf+1P8Pn+Ev8AS+1YLt5b+lwnJw6NwlhhnY46McdSLHR6v9RWbbbbS05cfJOyYJjUpFW/U4tx6COMW1/EetPD2Sjtxe1ZmOTt7fwlxpon1vj9/J/cR/W/6TH/ANmf4fP8Pf0seL8d/Kn3Mf1v5D/2bfw+f4P0seJ+/lT7mH638jz/ANm38I+J+ljxRuWbx/SoZs6EE16MlJ50fDSuBG1OvjPXa1I39U79mymHknpKCK9uAAEndmm5Wyil7afcm/gS9DG+op72vLPmS1c61WqP+0efWoR4TfjFfBlFxmetI9/+EvS+tVsmQxr0lvqQ/mRVaeN8tY9sfVIv6MthOyVgAAAVK23IjOpOcargpSbzczHNx0tY47yoy8Jre82i226TXUzEbbPKFxMGmrQ008U+j1NaU/SMI4PETvF5+D39T7FxRdIr9AAAAAAAAAAAAAAAx/KlDo69WHszkuzOeHhgcbqKcmW1fbK0pO9YlZP2d2nCpVp+1FSXOLwf8y7iz4Pk2tan9o+pjpEr4X6Gyy9Vj6K11Fsm8+PKWl+OK7DlOIYvJ57e3r8fyscNuakIghNoAAAAAAC1fs/sWdWlVeqnHBe9L/hPvRb8Ixb5JyeHT4o2pttXZoB0KEzW/Fq6S1yS1UoqPb6T/mw7DmOKZOfPt4Rt/lP09dqe9z3Rs+fbKW6Lcn+VaPHAw4dTn1FfZ1e5p2pLUjqleAAAAAAAAAAAAAAAAAAAAAAZ1f2xZlpVRaqscfzR0PwzTm+LYuXLF/GPnCdp7b128EPke3dBXp1dkX1uMXol4NkLTZvI5a38Po23rzVmGtwmmk08U1invT1HYRO8bwrFfvnkZ16SnBY1KWLS9qPrR56muXEr+I6Wc2Pmr6UfP2N+DJyztPaWbnMJ4AAAAAHpZqEqk4wgs6UnglvfyM6Ute0Vr3l5MxEby1fIeTI2ajGmtLWmT9qT1v4ckjrdNgjBjikf7KtyX57bvXKdtjQpTqy1QXe9i7XgjPNljFSb29TytZtO0MirVXOUpy0yk23zbxZx17Ta02nvKziNo2XT9nlhwVSu1r6keS0y8c1djLzg+HaLZJ9fSP8Af97Impt2quZdIoAAAAAAAAAAAAAAAAAAAAABD3qyX9Is7UVjOHWhxaWldqxXcQ9dp/LYpiO8dYbcN+WzLTk1ivVxstqUfo1R9aP8Nv1o7Y81s4ci/wCF6vmr5K3eO3u8P6+iHqMe080LgXKKqF57p9I3Ws6Sm9MoalJ7XHc+H9un13DeeZyYu/rjx/KTiz7dLKPVpyjJxknGS1prBrmmUFqzWdrRtKZE79nwePQAB05PsFWvPMpQc3t3R4yepG3DgyZrctI3Y2tFY3lot3LvQssc54Tqy1y2RW6HDjtOl0ehrp43728f8Qg5cs39ycJzSzq+eXFXn0VN40qb0tapz1Y8lpS7eBzfEtZ5W3k6do+c/hOwY+WN57oCyWaVWpGnBYym8F83wWvsK7FjtkvFK95brTERvLW8nWONGlClHVBYc3tb5vFnY4scYqRSvaFba02neXSbGIAAAAAAAAAAAAAAAAAAAAAAAz++uQujm7RTX1c310vUm9vJvx5nPcT0fJbyte09/ZP5+qbgybxyyq8JuLTTaaeKa1prU0VMTNZ3jukNCuzeiNdKnVajV1J6lU5bpcO46TRcQrm8y/S31/3wQcuGa9Y7LMWbQ48oZLo11hVpxnueprlJaUacuDHlja8bsq3tXtKv2m4tF+hUnDg8JJeT8SuvwfFPo2mG+NTb1w5o3B32jR/lf9zVHBvG/wAvyy/Vex32O5Vmg8ZudXg3hHujp8STj4Vgr1tvPv8AwwtqLT26LDZ7PCnHNhGMIrZFYIsaUrSNqxtDRMzPd6Skkm20ktbepLiezMR1eKLem9WenRs76j0Sn7XCHDj/AG6LXcS5t8eLt65+33TMWDbrZUClSmhXMyD0MemqL6ya0J+pH+p/8bzpOG6PyVfKX9KflCDny807R2WgtEcAAAAAAAAAAAAAAAAAAAAAAAAPirTUouMkpRksGnqaetM8tWLRtPYidmdXluzKzt1KacqPe6fCW9ce/jzWt4fbDM3p1r9Pwn4s0W6T3V0rW9Ysj3urUUo1ProLe+ulwlt7Sz03E8mPzb+dHzaL4K26x0W2wXpstX1+jluqdXx1eJcYuIYMn7tp9vRFthvHqTFOrGSxjJSXBp+RMi0T2a5jZ9nrx4Wi2U6axnOEF+KSXmYXyUpG9piHsVmeyByjfOz09FPGtLhoj2yfwTK/NxTDTpXzp+Xxbq6e09+inZYy9XtOibzYbIR0R7fafMpdTrcufpbpHglUxVp2RkU20ksW9SWtvgRYiZnaGxebrXVzGq1ddbXCHs7nL8XDZz1X+h4dyTGTL39UeH5RM2ffpVcC4RQAAAAAAAAAAAAAAAAAAAAAAAAAAPxoCq5bubTqYzoNUpez6j5ez2aOBU6rhdL+dj6T8vwk49RMdLdVMyhkytQeFWnKHHDGL5SWgpM2my4Z8+u30+KVW9bdpcZoZv2EmtTa5aD2JmOzx6O0z9uf6n8zLyt/5T8ZecseDyZgyAJjJV2rTXwah0cPanil2LW/LiTsHD82X1bR4z9mq+atV5yJdyjZtKWfU2zlrXurVHz4l9ptDjwdY6z4oeTLa/uTJMagAAAAAAAAAAAAAAAAAAAAAAAAAAAAAB+SimsGsU9j2nkxuIi2XYslTS6Si98G4+C0eBEyaDT371+HRtrmvHrRdW4lB+jVqLnmv4IizwfF6rT8vs2RqbeDyVw4ffS/SvmYRwan8p+T39VPg6qFx7MvSlUnwckl4LHxNtOEYI7zM/77GM6myYsORrPR006UYvfhjL9T0k3FpcWL0KxDVbJa3eXeb2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4" name="Picture 12" descr="document checkbox ic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68089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document checkbox ic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20489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document checkbox ic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72889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77 Conector recto"/>
          <p:cNvCxnSpPr>
            <a:stCxn id="80" idx="0"/>
            <a:endCxn id="81" idx="0"/>
          </p:cNvCxnSpPr>
          <p:nvPr/>
        </p:nvCxnSpPr>
        <p:spPr>
          <a:xfrm>
            <a:off x="3666415" y="2283739"/>
            <a:ext cx="1098750" cy="2503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80" idx="2"/>
            <a:endCxn id="81" idx="2"/>
          </p:cNvCxnSpPr>
          <p:nvPr/>
        </p:nvCxnSpPr>
        <p:spPr>
          <a:xfrm>
            <a:off x="3666415" y="3184667"/>
            <a:ext cx="1098750" cy="3640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Rectángulo"/>
          <p:cNvSpPr/>
          <p:nvPr/>
        </p:nvSpPr>
        <p:spPr>
          <a:xfrm>
            <a:off x="3643555" y="2283739"/>
            <a:ext cx="45719" cy="90092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80 Rectángulo"/>
          <p:cNvSpPr/>
          <p:nvPr/>
        </p:nvSpPr>
        <p:spPr>
          <a:xfrm>
            <a:off x="4742305" y="2534096"/>
            <a:ext cx="45719" cy="101465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4" name="Picture 20" descr="cheff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7138" y="2393820"/>
            <a:ext cx="502814" cy="5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chef icon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36594"/>
            <a:ext cx="496848" cy="4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 descr="Kitchen Fork icon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063">
            <a:off x="3722566" y="2852331"/>
            <a:ext cx="356411" cy="3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7" descr="Kitchen Cooking pot icon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18881"/>
            <a:ext cx="381809" cy="3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burger icon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5018"/>
            <a:ext cx="268063" cy="2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Cabbage icon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36" y="3150194"/>
            <a:ext cx="437962" cy="4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Animals Cow icon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36" y="2670421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 descr="Ketchup Mustard icon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32" y="32023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Tomato icon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52053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6189936" y="2439114"/>
            <a:ext cx="902344" cy="11490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6228184" y="2396626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 err="1" smtClean="0"/>
              <a:t>Ingredients</a:t>
            </a:r>
            <a:endParaRPr lang="es-ES" sz="1000" b="1" u="sng" dirty="0"/>
          </a:p>
        </p:txBody>
      </p:sp>
      <p:pic>
        <p:nvPicPr>
          <p:cNvPr id="4114" name="Picture 18" descr="http://carnica.cdecomunicacion.es/system/attachments/21765/news_story/DOP.gif?1371797944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17" y="2180602"/>
            <a:ext cx="849859" cy="84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encrypted-tbn0.gstatic.com/images?q=tbn:ANd9GcRjureLuIDbhp0F1dVOYIjb9TPjMNBqTk_SjRQFf49t_pasZKiw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440">
            <a:off x="5436096" y="2325826"/>
            <a:ext cx="752618" cy="11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" descr="graph icon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03" y="2964280"/>
            <a:ext cx="800497" cy="8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36 Conector angular"/>
          <p:cNvCxnSpPr>
            <a:stCxn id="68" idx="3"/>
            <a:endCxn id="104" idx="2"/>
          </p:cNvCxnSpPr>
          <p:nvPr/>
        </p:nvCxnSpPr>
        <p:spPr>
          <a:xfrm flipV="1">
            <a:off x="4340836" y="3764778"/>
            <a:ext cx="3431316" cy="2479630"/>
          </a:xfrm>
          <a:prstGeom prst="bentConnector2">
            <a:avLst/>
          </a:prstGeom>
          <a:ln w="12700">
            <a:solidFill>
              <a:srgbClr val="C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7" descr="Document Blank icon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2"/>
          <a:stretch/>
        </p:blipFill>
        <p:spPr bwMode="auto">
          <a:xfrm rot="10800000">
            <a:off x="8344289" y="6141312"/>
            <a:ext cx="476183" cy="41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5" descr="medal award bronze icon">
            <a:hlinkClick r:id="rId49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35" y="6354577"/>
            <a:ext cx="483059" cy="4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112 CuadroTexto"/>
          <p:cNvSpPr txBox="1"/>
          <p:nvPr/>
        </p:nvSpPr>
        <p:spPr>
          <a:xfrm>
            <a:off x="7951374" y="5500826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 smtClean="0"/>
              <a:t>5.000</a:t>
            </a:r>
          </a:p>
          <a:p>
            <a:pPr algn="ctr"/>
            <a:r>
              <a:rPr lang="es-ES" sz="1000" dirty="0" err="1" smtClean="0"/>
              <a:t>akreditas</a:t>
            </a:r>
            <a:endParaRPr lang="es-ES" sz="1000" b="1" u="sng" dirty="0"/>
          </a:p>
        </p:txBody>
      </p:sp>
      <p:pic>
        <p:nvPicPr>
          <p:cNvPr id="63" name="Picture 2" descr="App home icon">
            <a:hlinkClick r:id="rId51"/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4316"/>
            <a:ext cx="93610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-23218" y="3140968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Restaurante</a:t>
            </a:r>
          </a:p>
          <a:p>
            <a:pPr algn="ctr"/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rger</a:t>
            </a:r>
            <a:endParaRPr lang="es-E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9" name="68 Conector recto de flecha"/>
          <p:cNvCxnSpPr/>
          <p:nvPr/>
        </p:nvCxnSpPr>
        <p:spPr>
          <a:xfrm flipH="1">
            <a:off x="1736799" y="1566084"/>
            <a:ext cx="8783" cy="1574884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86" y="2204864"/>
            <a:ext cx="687542" cy="4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athematic Plus2 icon">
            <a:hlinkClick r:id="rId55"/>
          </p:cNvPr>
          <p:cNvPicPr>
            <a:picLocks noChangeAspect="1" noChangeArrowheads="1"/>
          </p:cNvPicPr>
          <p:nvPr/>
        </p:nvPicPr>
        <p:blipFill>
          <a:blip r:embed="rId5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2" y="3764778"/>
            <a:ext cx="729916" cy="7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69 CuadroTexto"/>
          <p:cNvSpPr txBox="1"/>
          <p:nvPr/>
        </p:nvSpPr>
        <p:spPr>
          <a:xfrm>
            <a:off x="393562" y="4636100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SIGC</a:t>
            </a:r>
            <a:endParaRPr lang="es-ES" sz="14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752629" y="5165063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Mediciones</a:t>
            </a:r>
            <a:endParaRPr lang="es-ES" sz="1400" dirty="0"/>
          </a:p>
        </p:txBody>
      </p:sp>
      <p:sp>
        <p:nvSpPr>
          <p:cNvPr id="82" name="81 CuadroTexto"/>
          <p:cNvSpPr txBox="1"/>
          <p:nvPr/>
        </p:nvSpPr>
        <p:spPr>
          <a:xfrm>
            <a:off x="409338" y="6309320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Información</a:t>
            </a:r>
            <a:endParaRPr lang="es-ES" sz="1400" dirty="0"/>
          </a:p>
        </p:txBody>
      </p:sp>
      <p:pic>
        <p:nvPicPr>
          <p:cNvPr id="83" name="Picture 4" descr="Mathematic Plus2 icon">
            <a:hlinkClick r:id="rId55"/>
          </p:cNvPr>
          <p:cNvPicPr>
            <a:picLocks noChangeAspect="1" noChangeArrowheads="1"/>
          </p:cNvPicPr>
          <p:nvPr/>
        </p:nvPicPr>
        <p:blipFill>
          <a:blip r:embed="rId5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90370"/>
            <a:ext cx="566621" cy="5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Mathematic Plus2 icon">
            <a:hlinkClick r:id="rId55"/>
          </p:cNvPr>
          <p:cNvPicPr>
            <a:picLocks noChangeAspect="1" noChangeArrowheads="1"/>
          </p:cNvPicPr>
          <p:nvPr/>
        </p:nvPicPr>
        <p:blipFill>
          <a:blip r:embed="rId5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566621" cy="5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Mathematic Plus2 icon">
            <a:hlinkClick r:id="rId55"/>
          </p:cNvPr>
          <p:cNvPicPr>
            <a:picLocks noChangeAspect="1" noChangeArrowheads="1"/>
          </p:cNvPicPr>
          <p:nvPr/>
        </p:nvPicPr>
        <p:blipFill>
          <a:blip r:embed="rId5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06594"/>
            <a:ext cx="566621" cy="5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Mathematic Plus2 icon">
            <a:hlinkClick r:id="rId55"/>
          </p:cNvPr>
          <p:cNvPicPr>
            <a:picLocks noChangeAspect="1" noChangeArrowheads="1"/>
          </p:cNvPicPr>
          <p:nvPr/>
        </p:nvPicPr>
        <p:blipFill>
          <a:blip r:embed="rId5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2"/>
            <a:ext cx="566621" cy="5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7" descr="Document Blank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550764"/>
            <a:ext cx="649592" cy="64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2"/>
          <a:stretch/>
        </p:blipFill>
        <p:spPr bwMode="auto">
          <a:xfrm rot="10800000">
            <a:off x="2115458" y="5838075"/>
            <a:ext cx="253711" cy="2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5" descr="medal award bronze ic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79" y="6051944"/>
            <a:ext cx="257375" cy="2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El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Decreto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por el que se regula la ordenación de los establecimientos oficiales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 elaboración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y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venta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hamburguesas: EL SEGUIMIENTO</a:t>
            </a:r>
            <a:endParaRPr lang="es-ES" sz="24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84036" y="1484784"/>
            <a:ext cx="233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Información pública</a:t>
            </a:r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1692797" y="3275692"/>
            <a:ext cx="340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Sistema de garantía de calidad</a:t>
            </a:r>
            <a:endParaRPr lang="es-ES" dirty="0"/>
          </a:p>
        </p:txBody>
      </p:sp>
      <p:pic>
        <p:nvPicPr>
          <p:cNvPr id="57" name="Picture 12" descr="document checkbox ic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03" y="3920394"/>
            <a:ext cx="757003" cy="7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Q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95" y="3802209"/>
            <a:ext cx="344012" cy="3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System Dashboard ic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6" y="4378273"/>
            <a:ext cx="467133" cy="4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Newspaper icon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9"/>
          <a:stretch/>
        </p:blipFill>
        <p:spPr bwMode="auto">
          <a:xfrm rot="2078136">
            <a:off x="1165010" y="2060718"/>
            <a:ext cx="542854" cy="40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House and Appliances Tv icon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07" y="2130959"/>
            <a:ext cx="368812" cy="3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8" descr="http://thumb10.shutterstock.com/photos/thumb_large/120811/167523293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t="22074" r="14076" b="36790"/>
          <a:stretch/>
        </p:blipFill>
        <p:spPr bwMode="auto">
          <a:xfrm rot="20386776">
            <a:off x="831234" y="2495912"/>
            <a:ext cx="317516" cy="1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63 Grupo"/>
          <p:cNvGrpSpPr/>
          <p:nvPr/>
        </p:nvGrpSpPr>
        <p:grpSpPr>
          <a:xfrm>
            <a:off x="1254803" y="2374282"/>
            <a:ext cx="635636" cy="648072"/>
            <a:chOff x="7307955" y="5293053"/>
            <a:chExt cx="800242" cy="800243"/>
          </a:xfrm>
        </p:grpSpPr>
        <p:pic>
          <p:nvPicPr>
            <p:cNvPr id="66" name="Picture 22" descr="pc white icon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955" y="5293053"/>
              <a:ext cx="800242" cy="80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0" descr="web icon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590" y="5358946"/>
              <a:ext cx="515786" cy="515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67 CuadroTexto"/>
          <p:cNvSpPr txBox="1"/>
          <p:nvPr/>
        </p:nvSpPr>
        <p:spPr>
          <a:xfrm>
            <a:off x="1692797" y="4931876"/>
            <a:ext cx="155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Indicadores</a:t>
            </a:r>
            <a:endParaRPr lang="es-ES" dirty="0"/>
          </a:p>
        </p:txBody>
      </p:sp>
      <p:pic>
        <p:nvPicPr>
          <p:cNvPr id="4098" name="Picture 2" descr="Document icon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63" y="363869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EREBQSEhMUERMSGBgbFhcWFBcYFxIVGBQXFxYYFBYYHCggGRoqHBUVITEhJSkrLjouFx8zODMsNygtLysBCgoKDg0OGxAQGywkHyQsLCwwNC80LDQsLDAtLCwsNCwsLCwsLCw0LywsLC0sLCwsLCwsLCwsLCwwLCwsLCwsLP/AABEIALQBFwMBEQACEQEDEQH/xAAbAAEAAwEBAQEAAAAAAAAAAAAABQYHBAMCAf/EAEQQAAIBAQMIBgYHBgYDAAAAAAABAgMEBhEFEiExQVFhcRMigZGhsTJCUnLB0RQjQ1NigpIHFjOy0vBUc5PC4eIVotP/xAAaAQEAAgMBAAAAAAAAAAAAAAAABAUCAwYB/8QAMhEBAAIBAgQBCwQDAQEAAAAAAAECAwQRBRIhMVETIjJBYXGRobHR4RRCUoHB8PEVI//aAAwDAQACEQMRAD8A3EAAAAAAAAAAAAAAAAAAAAAAAAAAAAAAAAAAAAAAAAAAAAAAAAAAAAAAAAAAAAAAAAAAAAAAAAAAAAAAAAAAAAAAAAAAAAAAAAAAAAAAAAAAAAAAAAAAAAAAAAAAAAAAAAAAAAAAB5168ILOnKMFvk0l4mNrVrG9p2exEz2QdsvjZaeiLlVf4I6O+WC7iDk4np6dp39zdXT3n2Ia038l9nRS4yk34JLzIV+Mz+ynxlsjTR65R1a+NrlqlCHuwX+7EjW4rqJ7bR/TZGno5Z3ltj+2l2KK8kaZ4hqZ/f8AT7MvI08Hn+8Fr+/qd55+u1H85+T3yVPB6QvLbF9tLtUX5o9jiGpj930+zzyNPB10b5WuOtwnzh/Tgbq8V1Ed9p/pjOnokbNfyX2lFPjCWHg18STTjP8AOnwlrnTeEpmx3vslTQ5SpPdOOH/ssV4k3HxPT37zt7/92arYLwnKNaM1nRkpJ7U013on1tFo3iWqYmO77PXgAAAAAAAAAAAAAAAAAAAAAAAAR+VMs0LOvrJpPZFaZPlFeb0EfPqsWGPPn7s6Y7W7KdlS+taeKoxVKO94Sn8l4lNn4tkt0xxtHz+yVTTVj0uqt2i0TqPOqSlN75Nvux1FXfJa873ndIiIjs8jB6YgekaE2sVGTW/NeHfqM4x3mN4idnm8PmMcd3a0vM8iu49FZ37UP1oy8l7Y+MPN3xOk1ti+UovyZ5NJj1x8Ye7vzMeGODw34aO8x5Z232HyePQD2stqqUnnU5yg98W137zZjy3xzvSZhjNYnus2S77VY4KvFVF7UcIy7VqfgWmDi169Msb+2O7RfTRPorhkzK1G0LGlNSe2OqUecXp7S5w6nHmjek7/AFRb0tXu7jewAAAAAAAAAAAAAAAAAAAA87RXjTi5zkoxjrbeCRja0Vje07Q9iJmdoUjLl85SxhZurH7xrrP3VsXF6eRR6risz5uH4/ZLx6eI62VKc3Jtttt623i3zbKaZmZ3lJfJ49TOTbsWmtg1Do4+1PR3LW+4nYeHZ8vXbaPb9mm2alUxWu7Y7JFStVWU3shHq53KK09uKRNtodNp45s1t/Z+O/zaoy3vPmwiLTl2K0WahToL2s1SqP8ANLV48yHfWxHTDSK+31tsYt/SndFWi0TqPGcpTe+Tb8yHfJe872mZbYiI7PIwegAD7pVZReMW4vem0/Ayre1Z3rOzyYie6RoZX2V6VO0R3tKNTsqR09+JKpq9+mWsWj5/FrnH/GdkvZch2O1rGzVZUp7ac+thy2tccWTKaPTamN8NpifCf9/y1zkvT0oReU7t2mhi3DPivWh1l2rWu4iZ+H58XWY3j2NlM1LIghNr7pVJRkpRbjJamng1yaMq2ms71naXkxv0lb8hXzawhadK2VEtK9+K1813FzpeK/tzfH7ouTT+uq60asZxUotSi9KaeKa4MvK2i0bx2RZjbpL7PXgAAAAAAAAAAAAAAAA4cr5Vp2ann1H7sV6U3uS+Jo1GopgrzX/6zpSbztDNctZaq2qWM3hFejBejH5vicxqtXk1E727eqE/HjikdEaRWxMZEu7WtOlLMp+3LU/dXreXEm6XQZc/XtHj9mrJlrT3r3ki7tns+DjHPmvXlpf5dkew6DT6LFh61jefGe6FfLazhvNeiNDGlSwlV2vXGnz3y4d5H1vEIw+ZTrb6M8WHm6z2Z9aK8qknOcnOT1tvFs5y97XtzWneU6IiI2h7ZPydVryzaUHN7XsXOT0I2YdPkzTtSN/o8tete615PuLtr1Py0/6mvgW+Hg8d8lvh90a2p/jCcs917HD7JS4ybl5vAnU4fp6/t+PVpnNefW6v/CWX/D0f9OPyNv6TB/Cvwhj5S/jLmr3Ysc/sYx93GP8AKzXfQae3ekf10ZRmvHrQtvuLF6aNRp+zPSv1LSu5kHLwes9cdtve211M/uhVMpZKrWd4VYOO6WuMuUl5ayoz6bLhna8fZJpetuzkpzcWpRbjJaU08Gnwa1GmtprO8TtLLbdfLr3q6VqjXaVTVGepT4PdLwZ0Oh4jGTbHk9Lx8fyh5cG3WvZJZXu1Z7Ri83o5v14LBt/iWqXmSdRoMWbrMbT4w10zWqomWsgVrM8ZLOhsnHV+b2XzKDU6LLg6z1jxhMplrfsiiG2pXIWXatll1etTb60G9D4x3MmaTWX089OtfD7NWTFF49rScl5Sp2imp03itqeuL3SWxnTYM9M1eakoF6TWdpdhuYgAAAAAAAAAAAAAI/LWVqdlp589LeiMds3uXDeyPqdRTBTmt/1nSk3naGX5SyhUtFR1Kjxb1LZFborYjlc+e+a/Nf8A4sKUisbQ5ksXgtLepLW3wNURMztDJdruXQSwqWlYvWqexe/vfDvL3R8MiPPzfD7omXUeqq5RSSwWhIukV+VI4prFrFYYrWuK4nkxvAy+8OQqtlni8Z05PRPi9k90vM5XWaO+C289Yn1/f2/VY4ssXj2uy7N15WjCpVxhS2LVKpy3R492836Lh05fPydK/X8MMubl6R3aBZbNClFQpxUIrUkjoaUrSOWsbQhTMzO8vYzeOa02+jS/iVIQ96ST7mzXfNjp6Voj3sorae0OT94rJ9/T7zT+t0/84ZeSv4Ouy2+jV/h1IT92SfgmbqZcd/RtE+5jNZjvDpNjF516MZxcZxUovWmsUzG1YtG1o3h7EzHWFBvPdZ0catHGVL1o63T48Y+Rz+u4d5KOfH6Prjw/CZiz83S3dVypSWh3Ny/00ehqP62C0N/aR/qW3v3nScO1nla8l/Sj5wg58XLO8dllnFNNNJp609Ka4os5iJ6SjqVeO6GGNSzLFa5U/wD5/wBPduKTWcM/fh+H2+yXiz+qymFGlu3JOU6lmqKdN+9F6prc/mb9PqL4L81f79rC9IvG0tQyTlOnaaaqQfNbYS2pnV4M9M1Oev8AxX3pNJ2l2m5gAAAAAAAAAAADnt9shRpyqTeEYrTx3JcW9Bry5K46Te3aHtazadoZXljKc7TVdSejZGOyEdiXxZyep1Fs9+a39exZUpFI2hxRi20ksW9CS1t7EjRETM7QyaHdW7SoJVaqTrPUtlJbl+Le+zn0eg0EYY57+l9PyhZs3N0jssxaI4AA+K1GM4uM0pRloaaxTXFHlqxaNp7PYnbrD6iktC0JHrxxZXytSs0M+o9foxXpSe5L4mjUaimCvNf/AKzpSbztCgZWvVaKzai+hh7MHpfvS1vswOe1HEs2XpXzY9nf4ptMFa9+qCZXtwAW/aO3UT+SL12ii0pvpobpPrL3Za+/EsdPxLLi6W86Pn8Wi+Ctu3RfslZTpWmGfTeO9P0ovdJHQ4M9M1eakod6TSdpdrRuYM3vhkL6PUVSmvqqj1exLXm8tbXJnM8R0fkbc9PRn5Sn4MvNG090HZLTKlUjUg8JQeK+T4bO0gY8lsd4vXvDbMRMbS1vJttjXpQqx1TWPJ7V2PFHY4csZaRePWrbV5Z2l0mxiqt7LsqqnWorCqtMor7TivxeZVa/QRljymP0vr+UjDm5ek9mftHOdk5I5CytOy1VOOmL0Tj7UfmtjJWk1NtPfmjt64a8mOLxs1OyWmNWEakHnRksU/72nV0vW9YtXtKumJidpexm8AAAAAAAAAADOL55Z6ar0UH9XSf656m+S0pdpzfEtX5S/k69o+c/hOwY+WN57yrhVpC9XKyBmpWiqus/4afqp+s+L2cOZ0HDNFyR5W/ee3sQ8+XfzYXAuEUAAAAACm3yu9UqSdopuVR4daD0tJfd8NuHMpuI6G958rTr7Pt9krBliPNlRygTAAAAAdmScpVLNVVSD96OycdqZv0+ovgvzV/6wvSLxtLVrBbIVqcakHjGSx5b0+Keg63FkrkpF69pV1qzWdpfGVLDGvRnSlqktD3PY+x4HmfFGXHNJ9ZS01neGR1qThKUZLCUW01uaeDOOtWa2ms94WcTvG65/s7t2ipQb1dePlL/AG97Lvg+beLY598f5RdTXtZdC7RAClX2yBrtNJf5sV/Ovj37yk4not//ALU/v7/dLwZf2ypRRJa0XIyz0VToJvqVH1cfVm9nJ+eG8tuF6vkt5K3ae3v/AD9UbUY945oaEdEhAAAAAAAAACDvdlX6PZ3mvCpU6seGjrS7F4tEHiGp8ji6d56R927DTmszE5VYJy6WR/pNbGS+qp4OX4n6sfDTwXEsOH6Xy2Te3ox8/Y05snJXp3acjqFeAAAAAAAAVa891VWxq0Uo1dsdSqfKX98Sq13Doy+fj6W+v5SMWfl6W7KBUg4txknFp4NNYNPc0c7as1nae6bE7vk8egAABcf2e29qU6DehrPjwa0SXk+xl3wjN1nFPvj/ACiamvay8l6iM0vxZejtcmtVWKl2+i/GOPacxxTHyZ9/GN/8J+ntvT3PC6VozLZSeyTcX+ZYLxwNfDr8mor7ejLNG9JakdWrgD8kk1g9KfiBl158kfRq7S/hz0w4LbHs8sDlNdpvIZNo7T1j7f0scWTnr7UOQm1qd2MqfSbPGT9OPVn7y29qwZ1ui1Hl8UWnv2lW5acltkuS2sAAAAAAAAzC+GUemtUkn1aXUjzXpPv8kctxLP5XNMR2r0+6wwU5a+9CpY6tL8yBEb9IbWrXeyarNZ4w9Z6ZvfN6+7Quw6/SYIwYop6/X71dkvz23SZJawAAAAAAAABB3ju7C1LOWEKq1S2S4T4cdngQdZoa6iN46W8fu3Yss09zOLZZJ0ZunUi4yjrT809q4nM5cVsVuW8bSnVtFo3h4GtkAAJW61bMtlF75Zv6k18SZoLcuor8GrNG9JaqdYrlH/aPDrUZcJrxi/iyi4zHWk+//CXpfWq2TJYV6T3VIfzIqdPO2Ws+2Pqk39GWwnZqsAARF6cmfSLPKKXXh1oc1s7Viu4h67T+XxTWO8dYbcV+WzLDk1isNyModFaVBvq1uq/eWmD81+YsuF5/J5uWe1un9+poz03rv4NJOmQAAAAAAAHzUTaaTwbTweGOD2PA8nfboKb+4S/xD/0/+xTf+NH85+CV+q9jpybcuNKrCpKq5qDxzczDFrVpx34PsNmHhVceSLzbfZ5bUTMbbLWWyMAADAo/7+y/w6/1P+pRf+1P8Pn+Ev8AS+1YLt5b+lwnJw6NwlhhnY46McdSLHR6v9RWbbbbS05cfJOyYJjUpFW/U4tx6COMW1/EetPD2Sjtxe1ZmOTt7fwlxpon1vj9/J/cR/W/6TH/ANmf4fP8Pf0seL8d/Kn3Mf1v5D/2bfw+f4P0seJ+/lT7mH638jz/ANm38I+J+ljxRuWbx/SoZs6EE16MlJ50fDSuBG1OvjPXa1I39U79mymHknpKCK9uAAEndmm5Wyil7afcm/gS9DG+op72vLPmS1c61WqP+0efWoR4TfjFfBlFxmetI9/+EvS+tVsmQxr0lvqQ/mRVaeN8tY9sfVIv6MthOyVgAAAVK23IjOpOcargpSbzczHNx0tY47yoy8Jre82i226TXUzEbbPKFxMGmrQ008U+j1NaU/SMI4PETvF5+D39T7FxRdIr9AAAAAAAAAAAAAAAx/KlDo69WHszkuzOeHhgcbqKcmW1fbK0pO9YlZP2d2nCpVp+1FSXOLwf8y7iz4Pk2tan9o+pjpEr4X6Gyy9Vj6K11Fsm8+PKWl+OK7DlOIYvJ57e3r8fyscNuakIghNoAAAAAAC1fs/sWdWlVeqnHBe9L/hPvRb8Ixb5JyeHT4o2pttXZoB0KEzW/Fq6S1yS1UoqPb6T/mw7DmOKZOfPt4Rt/lP09dqe9z3Rs+fbKW6Lcn+VaPHAw4dTn1FfZ1e5p2pLUjqleAAAAAAAAAAAAAAAAAAAAAAZ1f2xZlpVRaqscfzR0PwzTm+LYuXLF/GPnCdp7b128EPke3dBXp1dkX1uMXol4NkLTZvI5a38Po23rzVmGtwmmk08U1invT1HYRO8bwrFfvnkZ16SnBY1KWLS9qPrR56muXEr+I6Wc2Pmr6UfP2N+DJyztPaWbnMJ4AAAAAHpZqEqk4wgs6UnglvfyM6Ute0Vr3l5MxEby1fIeTI2ajGmtLWmT9qT1v4ckjrdNgjBjikf7KtyX57bvXKdtjQpTqy1QXe9i7XgjPNljFSb29TytZtO0MirVXOUpy0yk23zbxZx17Ta02nvKziNo2XT9nlhwVSu1r6keS0y8c1djLzg+HaLZJ9fSP8Af97Impt2quZdIoAAAAAAAAAAAAAAAAAAAAABD3qyX9Is7UVjOHWhxaWldqxXcQ9dp/LYpiO8dYbcN+WzLTk1ivVxstqUfo1R9aP8Nv1o7Y81s4ci/wCF6vmr5K3eO3u8P6+iHqMe080LgXKKqF57p9I3Ws6Sm9MoalJ7XHc+H9un13DeeZyYu/rjx/KTiz7dLKPVpyjJxknGS1prBrmmUFqzWdrRtKZE79nwePQAB05PsFWvPMpQc3t3R4yepG3DgyZrctI3Y2tFY3lot3LvQssc54Tqy1y2RW6HDjtOl0ehrp43728f8Qg5cs39ycJzSzq+eXFXn0VN40qb0tapz1Y8lpS7eBzfEtZ5W3k6do+c/hOwY+WN57oCyWaVWpGnBYym8F83wWvsK7FjtkvFK95brTERvLW8nWONGlClHVBYc3tb5vFnY4scYqRSvaFba02neXSbGIAAAAAAAAAAAAAAAAAAAAAAAz++uQujm7RTX1c310vUm9vJvx5nPcT0fJbyte09/ZP5+qbgybxyyq8JuLTTaaeKa1prU0VMTNZ3jukNCuzeiNdKnVajV1J6lU5bpcO46TRcQrm8y/S31/3wQcuGa9Y7LMWbQ48oZLo11hVpxnueprlJaUacuDHlja8bsq3tXtKv2m4tF+hUnDg8JJeT8SuvwfFPo2mG+NTb1w5o3B32jR/lf9zVHBvG/wAvyy/Vex32O5Vmg8ZudXg3hHujp8STj4Vgr1tvPv8AwwtqLT26LDZ7PCnHNhGMIrZFYIsaUrSNqxtDRMzPd6Skkm20ktbepLiezMR1eKLem9WenRs76j0Sn7XCHDj/AG6LXcS5t8eLt65+33TMWDbrZUClSmhXMyD0MemqL6ya0J+pH+p/8bzpOG6PyVfKX9KflCDny807R2WgtEcAAAAAAAAAAAAAAAAAAAAAAAAPirTUouMkpRksGnqaetM8tWLRtPYidmdXluzKzt1KacqPe6fCW9ce/jzWt4fbDM3p1r9Pwn4s0W6T3V0rW9Ysj3urUUo1ProLe+ulwlt7Sz03E8mPzb+dHzaL4K26x0W2wXpstX1+jluqdXx1eJcYuIYMn7tp9vRFthvHqTFOrGSxjJSXBp+RMi0T2a5jZ9nrx4Wi2U6axnOEF+KSXmYXyUpG9piHsVmeyByjfOz09FPGtLhoj2yfwTK/NxTDTpXzp+Xxbq6e09+inZYy9XtOibzYbIR0R7fafMpdTrcufpbpHglUxVp2RkU20ksW9SWtvgRYiZnaGxebrXVzGq1ddbXCHs7nL8XDZz1X+h4dyTGTL39UeH5RM2ffpVcC4RQAAAAAAAAAAAAAAAAAAAAAAAAAAPxoCq5bubTqYzoNUpez6j5ez2aOBU6rhdL+dj6T8vwk49RMdLdVMyhkytQeFWnKHHDGL5SWgpM2my4Z8+u30+KVW9bdpcZoZv2EmtTa5aD2JmOzx6O0z9uf6n8zLyt/5T8ZecseDyZgyAJjJV2rTXwah0cPanil2LW/LiTsHD82X1bR4z9mq+atV5yJdyjZtKWfU2zlrXurVHz4l9ptDjwdY6z4oeTLa/uTJMagAAAAAAAAAAAAAAAAAAAAAAAAAAAAAB+SimsGsU9j2nkxuIi2XYslTS6Si98G4+C0eBEyaDT371+HRtrmvHrRdW4lB+jVqLnmv4IizwfF6rT8vs2RqbeDyVw4ffS/SvmYRwan8p+T39VPg6qFx7MvSlUnwckl4LHxNtOEYI7zM/77GM6myYsORrPR006UYvfhjL9T0k3FpcWL0KxDVbJa3eXeb2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4" name="Picture 12" descr="document checkbox ic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3" y="3700263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document checkbox ic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87" y="3852663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document checkbox ic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11" y="4005063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77 Conector recto"/>
          <p:cNvCxnSpPr>
            <a:stCxn id="80" idx="0"/>
            <a:endCxn id="81" idx="0"/>
          </p:cNvCxnSpPr>
          <p:nvPr/>
        </p:nvCxnSpPr>
        <p:spPr>
          <a:xfrm>
            <a:off x="2578290" y="1875953"/>
            <a:ext cx="1098750" cy="2503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stCxn id="80" idx="2"/>
            <a:endCxn id="81" idx="2"/>
          </p:cNvCxnSpPr>
          <p:nvPr/>
        </p:nvCxnSpPr>
        <p:spPr>
          <a:xfrm>
            <a:off x="2578290" y="2776881"/>
            <a:ext cx="1098750" cy="3640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Rectángulo"/>
          <p:cNvSpPr/>
          <p:nvPr/>
        </p:nvSpPr>
        <p:spPr>
          <a:xfrm>
            <a:off x="2555430" y="1875953"/>
            <a:ext cx="45719" cy="90092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80 Rectángulo"/>
          <p:cNvSpPr/>
          <p:nvPr/>
        </p:nvSpPr>
        <p:spPr>
          <a:xfrm>
            <a:off x="3654180" y="2126310"/>
            <a:ext cx="45719" cy="101465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4" name="Picture 20" descr="cheff icon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9013" y="1986034"/>
            <a:ext cx="502814" cy="5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chef icon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43" y="2128808"/>
            <a:ext cx="496848" cy="4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 descr="Kitchen Fork icon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063">
            <a:off x="2634441" y="2444545"/>
            <a:ext cx="356411" cy="3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7" descr="Kitchen Cooking pot icon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43" y="2611095"/>
            <a:ext cx="381809" cy="3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burger icon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19" y="2377232"/>
            <a:ext cx="268063" cy="2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Cabbage icon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11" y="2742408"/>
            <a:ext cx="437962" cy="4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Animals Cow icon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11" y="226263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 descr="Ketchup Mustard icon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07" y="27945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Tomato icon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07" y="2244267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5101811" y="2031328"/>
            <a:ext cx="902344" cy="11490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5140059" y="1988840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 err="1" smtClean="0"/>
              <a:t>Ingredients</a:t>
            </a:r>
            <a:endParaRPr lang="es-ES" sz="1000" b="1" u="sng" dirty="0"/>
          </a:p>
        </p:txBody>
      </p:sp>
      <p:pic>
        <p:nvPicPr>
          <p:cNvPr id="4114" name="Picture 18" descr="http://carnica.cdecomunicacion.es/system/attachments/21765/news_story/DOP.gif?1371797944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2" y="1772816"/>
            <a:ext cx="849859" cy="84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encrypted-tbn0.gstatic.com/images?q=tbn:ANd9GcRjureLuIDbhp0F1dVOYIjb9TPjMNBqTk_SjRQFf49t_pasZKiw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440">
            <a:off x="4347971" y="1918040"/>
            <a:ext cx="752618" cy="11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" descr="graph icon">
            <a:hlinkClick r:id="rId47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78" y="2556494"/>
            <a:ext cx="800497" cy="8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36 Conector angular"/>
          <p:cNvCxnSpPr>
            <a:stCxn id="68" idx="3"/>
            <a:endCxn id="104" idx="2"/>
          </p:cNvCxnSpPr>
          <p:nvPr/>
        </p:nvCxnSpPr>
        <p:spPr>
          <a:xfrm flipV="1">
            <a:off x="3252711" y="3356992"/>
            <a:ext cx="3431316" cy="1759550"/>
          </a:xfrm>
          <a:prstGeom prst="bentConnector2">
            <a:avLst/>
          </a:prstGeom>
          <a:ln w="12700">
            <a:solidFill>
              <a:srgbClr val="C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7" descr="Document Blank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25" y="5517232"/>
            <a:ext cx="649592" cy="64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2"/>
          <a:stretch/>
        </p:blipFill>
        <p:spPr bwMode="auto">
          <a:xfrm rot="10800000">
            <a:off x="1835379" y="5838075"/>
            <a:ext cx="253711" cy="2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5" descr="medal award bronze ic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00" y="6018412"/>
            <a:ext cx="257375" cy="2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CuadroTexto"/>
          <p:cNvSpPr txBox="1"/>
          <p:nvPr/>
        </p:nvSpPr>
        <p:spPr>
          <a:xfrm>
            <a:off x="255587" y="908720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rger</a:t>
            </a:r>
            <a:endParaRPr lang="es-E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" name="Picture 27" descr="Document Blank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95" y="5373217"/>
            <a:ext cx="670139" cy="6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32"/>
          <a:stretch/>
        </p:blipFill>
        <p:spPr bwMode="auto">
          <a:xfrm>
            <a:off x="1191861" y="5707596"/>
            <a:ext cx="261736" cy="2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5" descr="medal award bronze ic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08" y="5890308"/>
            <a:ext cx="265516" cy="2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add icon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76" y="2492896"/>
            <a:ext cx="351579" cy="3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add icon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76" y="2501356"/>
            <a:ext cx="351579" cy="3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add icon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15" y="4077072"/>
            <a:ext cx="351579" cy="3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add icon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15" y="4085532"/>
            <a:ext cx="351579" cy="3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747571" y="1484784"/>
            <a:ext cx="6344709" cy="4824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3" name="Picture 2" descr="App home icon">
            <a:hlinkClick r:id="rId53"/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9" y="1196752"/>
            <a:ext cx="93610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1.gstatic.com/images?q=tbn:ANd9GcRw5c2l8lpz4IHgniEuVOE1-FO2StM7OB4Axm2eHPHeHn8gu5vI-w"/>
          <p:cNvPicPr>
            <a:picLocks noChangeAspect="1" noChangeArrowheads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4809"/>
          <a:stretch/>
        </p:blipFill>
        <p:spPr bwMode="auto">
          <a:xfrm>
            <a:off x="6158753" y="5235388"/>
            <a:ext cx="2032350" cy="15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burger icon">
            <a:hlinkClick r:id="rId56"/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332510"/>
            <a:ext cx="407327" cy="4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4" descr="documents icon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968" y="5420768"/>
            <a:ext cx="528512" cy="5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99 Abrir llave"/>
          <p:cNvSpPr/>
          <p:nvPr/>
        </p:nvSpPr>
        <p:spPr>
          <a:xfrm>
            <a:off x="8172310" y="5373217"/>
            <a:ext cx="216114" cy="1415801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100 CuadroTexto"/>
          <p:cNvSpPr txBox="1"/>
          <p:nvPr/>
        </p:nvSpPr>
        <p:spPr>
          <a:xfrm>
            <a:off x="8460432" y="5877272"/>
            <a:ext cx="34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...</a:t>
            </a:r>
            <a:endParaRPr lang="es-ES" sz="1600" b="1" dirty="0"/>
          </a:p>
        </p:txBody>
      </p:sp>
      <p:pic>
        <p:nvPicPr>
          <p:cNvPr id="2056" name="Picture 8" descr="Emoticons Happy icon">
            <a:hlinkClick r:id="rId60"/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81" y="5249645"/>
            <a:ext cx="267587" cy="26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2" descr="document checkbox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98785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imetypes x office spreadsheet ic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35" y="4869160"/>
            <a:ext cx="1056541" cy="10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Document ic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34330" y="5085184"/>
            <a:ext cx="737870" cy="7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3" descr="Document Organization Chart ic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47884"/>
            <a:ext cx="7920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El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Decreto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por el que se regula la ordenación de los establecimientos oficiales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 elaboración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y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venta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hamburguesas: LA ACREDITACIÓN</a:t>
            </a:r>
            <a:endParaRPr lang="es-ES" sz="24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130729" y="1798953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Restaurante</a:t>
            </a:r>
          </a:p>
          <a:p>
            <a:pPr algn="r"/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rger</a:t>
            </a:r>
            <a:endParaRPr lang="es-E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8" name="17 Conector recto de flecha"/>
          <p:cNvCxnSpPr>
            <a:stCxn id="51" idx="3"/>
            <a:endCxn id="16" idx="1"/>
          </p:cNvCxnSpPr>
          <p:nvPr/>
        </p:nvCxnSpPr>
        <p:spPr>
          <a:xfrm flipV="1">
            <a:off x="1895836" y="1376772"/>
            <a:ext cx="1171441" cy="464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data:image/jpeg;base64,/9j/4AAQSkZJRgABAQAAAQABAAD/2wCEAAkGBxEREBQSEhMUERMSGBgbFhcWFBcYFxIVGBQXFxYYFBYYHCggGRoqHBUVITEhJSkrLjouFx8zODMsNygtLysBCgoKDg0OGxAQGywkHyQsLCwwNC80LDQsLDAtLCwsNCwsLCwsLCw0LywsLC0sLCwsLCwsLCwsLCwwLCwsLCwsLP/AABEIALQBFwMBEQACEQEDEQH/xAAbAAEAAwEBAQEAAAAAAAAAAAAABQYHBAMCAf/EAEQQAAIBAQMIBgYHBgYDAAAAAAABAgMEBhEFEiExQVFhcRMigZGhsTJCUnLB0RQjQ1NigpIHFjOy0vBUc5PC4eIVotP/xAAaAQEAAgMBAAAAAAAAAAAAAAAABAUCAwYB/8QAMhEBAAIBAgQBCwQDAQEAAAAAAAECAwQRBRIhMVETIjJBYXGRobHR4RRCUoHB8PEVI//aAAwDAQACEQMRAD8A3EAAAAAAAAAAAAAAAAAAAAAAAAAAAAAAAAAAAAAAAAAAAAAAAAAAAAAAAAAAAAAAAAAAAAAAAAAAAAAAAAAAAAAAAAAAAAAAAAAAAAAAAAAAAAAAAAAAAAAAAAAAAAAAAAAAAAAAB5168ILOnKMFvk0l4mNrVrG9p2exEz2QdsvjZaeiLlVf4I6O+WC7iDk4np6dp39zdXT3n2Ia038l9nRS4yk34JLzIV+Mz+ynxlsjTR65R1a+NrlqlCHuwX+7EjW4rqJ7bR/TZGno5Z3ltj+2l2KK8kaZ4hqZ/f8AT7MvI08Hn+8Fr+/qd55+u1H85+T3yVPB6QvLbF9tLtUX5o9jiGpj930+zzyNPB10b5WuOtwnzh/Tgbq8V1Ed9p/pjOnokbNfyX2lFPjCWHg18STTjP8AOnwlrnTeEpmx3vslTQ5SpPdOOH/ssV4k3HxPT37zt7/92arYLwnKNaM1nRkpJ7U013on1tFo3iWqYmO77PXgAAAAAAAAAAAAAAAAAAAAAAAAR+VMs0LOvrJpPZFaZPlFeb0EfPqsWGPPn7s6Y7W7KdlS+taeKoxVKO94Sn8l4lNn4tkt0xxtHz+yVTTVj0uqt2i0TqPOqSlN75Nvux1FXfJa873ndIiIjs8jB6YgekaE2sVGTW/NeHfqM4x3mN4idnm8PmMcd3a0vM8iu49FZ37UP1oy8l7Y+MPN3xOk1ti+UovyZ5NJj1x8Ye7vzMeGODw34aO8x5Z232HyePQD2stqqUnnU5yg98W137zZjy3xzvSZhjNYnus2S77VY4KvFVF7UcIy7VqfgWmDi169Msb+2O7RfTRPorhkzK1G0LGlNSe2OqUecXp7S5w6nHmjek7/AFRb0tXu7jewAAAAAAAAAAAAAAAAAAAA87RXjTi5zkoxjrbeCRja0Vje07Q9iJmdoUjLl85SxhZurH7xrrP3VsXF6eRR6risz5uH4/ZLx6eI62VKc3Jtttt623i3zbKaZmZ3lJfJ49TOTbsWmtg1Do4+1PR3LW+4nYeHZ8vXbaPb9mm2alUxWu7Y7JFStVWU3shHq53KK09uKRNtodNp45s1t/Z+O/zaoy3vPmwiLTl2K0WahToL2s1SqP8ANLV48yHfWxHTDSK+31tsYt/SndFWi0TqPGcpTe+Tb8yHfJe872mZbYiI7PIwegAD7pVZReMW4vem0/Ayre1Z3rOzyYie6RoZX2V6VO0R3tKNTsqR09+JKpq9+mWsWj5/FrnH/GdkvZch2O1rGzVZUp7ac+thy2tccWTKaPTamN8NpifCf9/y1zkvT0oReU7t2mhi3DPivWh1l2rWu4iZ+H58XWY3j2NlM1LIghNr7pVJRkpRbjJamng1yaMq2ms71naXkxv0lb8hXzawhadK2VEtK9+K1813FzpeK/tzfH7ouTT+uq60asZxUotSi9KaeKa4MvK2i0bx2RZjbpL7PXgAAAAAAAAAAAAAAAA4cr5Vp2ann1H7sV6U3uS+Jo1GopgrzX/6zpSbztDNctZaq2qWM3hFejBejH5vicxqtXk1E727eqE/HjikdEaRWxMZEu7WtOlLMp+3LU/dXreXEm6XQZc/XtHj9mrJlrT3r3ki7tns+DjHPmvXlpf5dkew6DT6LFh61jefGe6FfLazhvNeiNDGlSwlV2vXGnz3y4d5H1vEIw+ZTrb6M8WHm6z2Z9aK8qknOcnOT1tvFs5y97XtzWneU6IiI2h7ZPydVryzaUHN7XsXOT0I2YdPkzTtSN/o8tete615PuLtr1Py0/6mvgW+Hg8d8lvh90a2p/jCcs917HD7JS4ybl5vAnU4fp6/t+PVpnNefW6v/CWX/D0f9OPyNv6TB/Cvwhj5S/jLmr3Ysc/sYx93GP8AKzXfQae3ekf10ZRmvHrQtvuLF6aNRp+zPSv1LSu5kHLwes9cdtve211M/uhVMpZKrWd4VYOO6WuMuUl5ayoz6bLhna8fZJpetuzkpzcWpRbjJaU08Gnwa1GmtprO8TtLLbdfLr3q6VqjXaVTVGepT4PdLwZ0Oh4jGTbHk9Lx8fyh5cG3WvZJZXu1Z7Ri83o5v14LBt/iWqXmSdRoMWbrMbT4w10zWqomWsgVrM8ZLOhsnHV+b2XzKDU6LLg6z1jxhMplrfsiiG2pXIWXatll1etTb60G9D4x3MmaTWX089OtfD7NWTFF49rScl5Sp2imp03itqeuL3SWxnTYM9M1eakoF6TWdpdhuYgAAAAAAAAAAAAAI/LWVqdlp589LeiMds3uXDeyPqdRTBTmt/1nSk3naGX5SyhUtFR1Kjxb1LZFborYjlc+e+a/Nf8A4sKUisbQ5ksXgtLepLW3wNURMztDJdruXQSwqWlYvWqexe/vfDvL3R8MiPPzfD7omXUeqq5RSSwWhIukV+VI4prFrFYYrWuK4nkxvAy+8OQqtlni8Z05PRPi9k90vM5XWaO+C289Yn1/f2/VY4ssXj2uy7N15WjCpVxhS2LVKpy3R492836Lh05fPydK/X8MMubl6R3aBZbNClFQpxUIrUkjoaUrSOWsbQhTMzO8vYzeOa02+jS/iVIQ96ST7mzXfNjp6Voj3sorae0OT94rJ9/T7zT+t0/84ZeSv4Ouy2+jV/h1IT92SfgmbqZcd/RtE+5jNZjvDpNjF516MZxcZxUovWmsUzG1YtG1o3h7EzHWFBvPdZ0catHGVL1o63T48Y+Rz+u4d5KOfH6Prjw/CZiz83S3dVypSWh3Ny/00ehqP62C0N/aR/qW3v3nScO1nla8l/Sj5wg58XLO8dllnFNNNJp609Ka4os5iJ6SjqVeO6GGNSzLFa5U/wD5/wBPduKTWcM/fh+H2+yXiz+qymFGlu3JOU6lmqKdN+9F6prc/mb9PqL4L81f79rC9IvG0tQyTlOnaaaqQfNbYS2pnV4M9M1Oev8AxX3pNJ2l2m5gAAAAAAAAAAADnt9shRpyqTeEYrTx3JcW9Bry5K46Te3aHtazadoZXljKc7TVdSejZGOyEdiXxZyep1Fs9+a39exZUpFI2hxRi20ksW9CS1t7EjRETM7QyaHdW7SoJVaqTrPUtlJbl+Le+zn0eg0EYY57+l9PyhZs3N0jssxaI4AA+K1GM4uM0pRloaaxTXFHlqxaNp7PYnbrD6iktC0JHrxxZXytSs0M+o9foxXpSe5L4mjUaimCvNf/AKzpSbztCgZWvVaKzai+hh7MHpfvS1vswOe1HEs2XpXzY9nf4ptMFa9+qCZXtwAW/aO3UT+SL12ii0pvpobpPrL3Za+/EsdPxLLi6W86Pn8Wi+Ctu3RfslZTpWmGfTeO9P0ovdJHQ4M9M1eakod6TSdpdrRuYM3vhkL6PUVSmvqqj1exLXm8tbXJnM8R0fkbc9PRn5Sn4MvNG090HZLTKlUjUg8JQeK+T4bO0gY8lsd4vXvDbMRMbS1vJttjXpQqx1TWPJ7V2PFHY4csZaRePWrbV5Z2l0mxiqt7LsqqnWorCqtMor7TivxeZVa/QRljymP0vr+UjDm5ek9mftHOdk5I5CytOy1VOOmL0Tj7UfmtjJWk1NtPfmjt64a8mOLxs1OyWmNWEakHnRksU/72nV0vW9YtXtKumJidpexm8AAAAAAAAAADOL55Z6ar0UH9XSf656m+S0pdpzfEtX5S/k69o+c/hOwY+WN57yrhVpC9XKyBmpWiqus/4afqp+s+L2cOZ0HDNFyR5W/ee3sQ8+XfzYXAuEUAAAAACm3yu9UqSdopuVR4daD0tJfd8NuHMpuI6G958rTr7Pt9krBliPNlRygTAAAAAdmScpVLNVVSD96OycdqZv0+ovgvzV/6wvSLxtLVrBbIVqcakHjGSx5b0+Keg63FkrkpF69pV1qzWdpfGVLDGvRnSlqktD3PY+x4HmfFGXHNJ9ZS01neGR1qThKUZLCUW01uaeDOOtWa2ms94WcTvG65/s7t2ipQb1dePlL/AG97Lvg+beLY598f5RdTXtZdC7RAClX2yBrtNJf5sV/Ovj37yk4not//ALU/v7/dLwZf2ypRRJa0XIyz0VToJvqVH1cfVm9nJ+eG8tuF6vkt5K3ae3v/AD9UbUY945oaEdEhAAAAAAAAACDvdlX6PZ3mvCpU6seGjrS7F4tEHiGp8ji6d56R927DTmszE5VYJy6WR/pNbGS+qp4OX4n6sfDTwXEsOH6Xy2Te3ox8/Y05snJXp3acjqFeAAAAAAAAVa891VWxq0Uo1dsdSqfKX98Sq13Doy+fj6W+v5SMWfl6W7KBUg4txknFp4NNYNPc0c7as1nae6bE7vk8egAABcf2e29qU6DehrPjwa0SXk+xl3wjN1nFPvj/ACiamvay8l6iM0vxZejtcmtVWKl2+i/GOPacxxTHyZ9/GN/8J+ntvT3PC6VozLZSeyTcX+ZYLxwNfDr8mor7ejLNG9JakdWrgD8kk1g9KfiBl158kfRq7S/hz0w4LbHs8sDlNdpvIZNo7T1j7f0scWTnr7UOQm1qd2MqfSbPGT9OPVn7y29qwZ1ui1Hl8UWnv2lW5acltkuS2sAAAAAAAAzC+GUemtUkn1aXUjzXpPv8kctxLP5XNMR2r0+6wwU5a+9CpY6tL8yBEb9IbWrXeyarNZ4w9Z6ZvfN6+7Quw6/SYIwYop6/X71dkvz23SZJawAAAAAAAABB3ju7C1LOWEKq1S2S4T4cdngQdZoa6iN46W8fu3Yss09zOLZZJ0ZunUi4yjrT809q4nM5cVsVuW8bSnVtFo3h4GtkAAJW61bMtlF75Zv6k18SZoLcuor8GrNG9JaqdYrlH/aPDrUZcJrxi/iyi4zHWk+//CXpfWq2TJYV6T3VIfzIqdPO2Ws+2Pqk39GWwnZqsAARF6cmfSLPKKXXh1oc1s7Viu4h67T+XxTWO8dYbcV+WzLDk1isNyModFaVBvq1uq/eWmD81+YsuF5/J5uWe1un9+poz03rv4NJOmQAAAAAAAHzUTaaTwbTweGOD2PA8nfboKb+4S/xD/0/+xTf+NH85+CV+q9jpybcuNKrCpKq5qDxzczDFrVpx34PsNmHhVceSLzbfZ5bUTMbbLWWyMAADAo/7+y/w6/1P+pRf+1P8Pn+Ev8AS+1YLt5b+lwnJw6NwlhhnY46McdSLHR6v9RWbbbbS05cfJOyYJjUpFW/U4tx6COMW1/EetPD2Sjtxe1ZmOTt7fwlxpon1vj9/J/cR/W/6TH/ANmf4fP8Pf0seL8d/Kn3Mf1v5D/2bfw+f4P0seJ+/lT7mH638jz/ANm38I+J+ljxRuWbx/SoZs6EE16MlJ50fDSuBG1OvjPXa1I39U79mymHknpKCK9uAAEndmm5Wyil7afcm/gS9DG+op72vLPmS1c61WqP+0efWoR4TfjFfBlFxmetI9/+EvS+tVsmQxr0lvqQ/mRVaeN8tY9sfVIv6MthOyVgAAAVK23IjOpOcargpSbzczHNx0tY47yoy8Jre82i226TXUzEbbPKFxMGmrQ008U+j1NaU/SMI4PETvF5+D39T7FxRdIr9AAAAAAAAAAAAAAAx/KlDo69WHszkuzOeHhgcbqKcmW1fbK0pO9YlZP2d2nCpVp+1FSXOLwf8y7iz4Pk2tan9o+pjpEr4X6Gyy9Vj6K11Fsm8+PKWl+OK7DlOIYvJ57e3r8fyscNuakIghNoAAAAAAC1fs/sWdWlVeqnHBe9L/hPvRb8Ixb5JyeHT4o2pttXZoB0KEzW/Fq6S1yS1UoqPb6T/mw7DmOKZOfPt4Rt/lP09dqe9z3Rs+fbKW6Lcn+VaPHAw4dTn1FfZ1e5p2pLUjqleAAAAAAAAAAAAAAAAAAAAAAZ1f2xZlpVRaqscfzR0PwzTm+LYuXLF/GPnCdp7b128EPke3dBXp1dkX1uMXol4NkLTZvI5a38Po23rzVmGtwmmk08U1invT1HYRO8bwrFfvnkZ16SnBY1KWLS9qPrR56muXEr+I6Wc2Pmr6UfP2N+DJyztPaWbnMJ4AAAAAHpZqEqk4wgs6UnglvfyM6Ute0Vr3l5MxEby1fIeTI2ajGmtLWmT9qT1v4ckjrdNgjBjikf7KtyX57bvXKdtjQpTqy1QXe9i7XgjPNljFSb29TytZtO0MirVXOUpy0yk23zbxZx17Ta02nvKziNo2XT9nlhwVSu1r6keS0y8c1djLzg+HaLZJ9fSP8Af97Impt2quZdIoAAAAAAAAAAAAAAAAAAAAABD3qyX9Is7UVjOHWhxaWldqxXcQ9dp/LYpiO8dYbcN+WzLTk1ivVxstqUfo1R9aP8Nv1o7Y81s4ci/wCF6vmr5K3eO3u8P6+iHqMe080LgXKKqF57p9I3Ws6Sm9MoalJ7XHc+H9un13DeeZyYu/rjx/KTiz7dLKPVpyjJxknGS1prBrmmUFqzWdrRtKZE79nwePQAB05PsFWvPMpQc3t3R4yepG3DgyZrctI3Y2tFY3lot3LvQssc54Tqy1y2RW6HDjtOl0ehrp43728f8Qg5cs39ycJzSzq+eXFXn0VN40qb0tapz1Y8lpS7eBzfEtZ5W3k6do+c/hOwY+WN57oCyWaVWpGnBYym8F83wWvsK7FjtkvFK95brTERvLW8nWONGlClHVBYc3tb5vFnY4scYqRSvaFba02neXSbGIAAAAAAAAAAAAAAAAAAAAAAAz++uQujm7RTX1c310vUm9vJvx5nPcT0fJbyte09/ZP5+qbgybxyyq8JuLTTaaeKa1prU0VMTNZ3jukNCuzeiNdKnVajV1J6lU5bpcO46TRcQrm8y/S31/3wQcuGa9Y7LMWbQ48oZLo11hVpxnueprlJaUacuDHlja8bsq3tXtKv2m4tF+hUnDg8JJeT8SuvwfFPo2mG+NTb1w5o3B32jR/lf9zVHBvG/wAvyy/Vex32O5Vmg8ZudXg3hHujp8STj4Vgr1tvPv8AwwtqLT26LDZ7PCnHNhGMIrZFYIsaUrSNqxtDRMzPd6Skkm20ktbepLiezMR1eKLem9WenRs76j0Sn7XCHDj/AG6LXcS5t8eLt65+33TMWDbrZUClSmhXMyD0MemqL6ya0J+pH+p/8bzpOG6PyVfKX9KflCDny807R2WgtEcAAAAAAAAAAAAAAAAAAAAAAAAPirTUouMkpRksGnqaetM8tWLRtPYidmdXluzKzt1KacqPe6fCW9ce/jzWt4fbDM3p1r9Pwn4s0W6T3V0rW9Ysj3urUUo1ProLe+ulwlt7Sz03E8mPzb+dHzaL4K26x0W2wXpstX1+jluqdXx1eJcYuIYMn7tp9vRFthvHqTFOrGSxjJSXBp+RMi0T2a5jZ9nrx4Wi2U6axnOEF+KSXmYXyUpG9piHsVmeyByjfOz09FPGtLhoj2yfwTK/NxTDTpXzp+Xxbq6e09+inZYy9XtOibzYbIR0R7fafMpdTrcufpbpHglUxVp2RkU20ksW9SWtvgRYiZnaGxebrXVzGq1ddbXCHs7nL8XDZz1X+h4dyTGTL39UeH5RM2ffpVcC4RQAAAAAAAAAAAAAAAAAAAAAAAAAAPxoCq5bubTqYzoNUpez6j5ez2aOBU6rhdL+dj6T8vwk49RMdLdVMyhkytQeFWnKHHDGL5SWgpM2my4Z8+u30+KVW9bdpcZoZv2EmtTa5aD2JmOzx6O0z9uf6n8zLyt/5T8ZecseDyZgyAJjJV2rTXwah0cPanil2LW/LiTsHD82X1bR4z9mq+atV5yJdyjZtKWfU2zlrXurVHz4l9ptDjwdY6z4oeTLa/uTJMagAAAAAAAAAAAAAAAAAAAAAAAAAAAAAB+SimsGsU9j2nkxuIi2XYslTS6Si98G4+C0eBEyaDT371+HRtrmvHrRdW4lB+jVqLnmv4IizwfF6rT8vs2RqbeDyVw4ffS/SvmYRwan8p+T39VPg6qFx7MvSlUnwckl4LHxNtOEYI7zM/77GM6myYsORrPR006UYvfhjL9T0k3FpcWL0KxDVbJa3eXeb2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35496" y="1124744"/>
            <a:ext cx="1860340" cy="441340"/>
            <a:chOff x="335396" y="1124744"/>
            <a:chExt cx="1860340" cy="441340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2"/>
            <a:stretch/>
          </p:blipFill>
          <p:spPr bwMode="auto">
            <a:xfrm flipV="1">
              <a:off x="1421674" y="1124744"/>
              <a:ext cx="412105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50 CuadroTexto"/>
            <p:cNvSpPr txBox="1"/>
            <p:nvPr/>
          </p:nvSpPr>
          <p:spPr>
            <a:xfrm>
              <a:off x="1709706" y="119675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AP</a:t>
              </a:r>
              <a:endParaRPr lang="es-ES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63" name="62 Grupo"/>
            <p:cNvGrpSpPr/>
            <p:nvPr/>
          </p:nvGrpSpPr>
          <p:grpSpPr>
            <a:xfrm>
              <a:off x="335396" y="1124744"/>
              <a:ext cx="1212268" cy="441340"/>
              <a:chOff x="1703548" y="836712"/>
              <a:chExt cx="1212268" cy="441340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32"/>
              <a:stretch/>
            </p:blipFill>
            <p:spPr bwMode="auto">
              <a:xfrm>
                <a:off x="1979712" y="836712"/>
                <a:ext cx="412105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68 CuadroTexto"/>
              <p:cNvSpPr txBox="1"/>
              <p:nvPr/>
            </p:nvSpPr>
            <p:spPr>
              <a:xfrm>
                <a:off x="1703548" y="908720"/>
                <a:ext cx="348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solidFill>
                      <a:schemeClr val="bg1">
                        <a:lumMod val="5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A</a:t>
                </a:r>
                <a:endParaRPr lang="es-ES" dirty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70" name="69 CuadroTexto"/>
              <p:cNvSpPr txBox="1"/>
              <p:nvPr/>
            </p:nvSpPr>
            <p:spPr>
              <a:xfrm>
                <a:off x="2319178" y="908720"/>
                <a:ext cx="59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solidFill>
                      <a:schemeClr val="bg1">
                        <a:lumMod val="50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ECA</a:t>
                </a:r>
                <a:endParaRPr lang="es-ES" dirty="0">
                  <a:solidFill>
                    <a:schemeClr val="bg1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114" name="113 CuadroTexto"/>
          <p:cNvSpPr txBox="1"/>
          <p:nvPr/>
        </p:nvSpPr>
        <p:spPr>
          <a:xfrm>
            <a:off x="1763688" y="4283804"/>
            <a:ext cx="166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Autoinforme</a:t>
            </a:r>
            <a:endParaRPr lang="es-ES" dirty="0" smtClean="0"/>
          </a:p>
        </p:txBody>
      </p:sp>
      <p:pic>
        <p:nvPicPr>
          <p:cNvPr id="5122" name="Picture 2" descr="Recipe Book icon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77" y="4045298"/>
            <a:ext cx="885862" cy="8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5" descr="Document icon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24" y="4988514"/>
            <a:ext cx="873376" cy="8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7" descr="Document Flow Chart icon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13176"/>
            <a:ext cx="821247" cy="82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cument Blank icon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848419" cy="8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732240" y="5168225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smtClean="0"/>
              <a:t>Actas</a:t>
            </a:r>
            <a:endParaRPr lang="es-ES" sz="1000" i="1" dirty="0"/>
          </a:p>
        </p:txBody>
      </p:sp>
      <p:pic>
        <p:nvPicPr>
          <p:cNvPr id="5126" name="Picture 6" descr="Document icon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792" y="48156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Document Blank icon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05" y="5013176"/>
            <a:ext cx="848419" cy="8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123 CuadroTexto"/>
          <p:cNvSpPr txBox="1"/>
          <p:nvPr/>
        </p:nvSpPr>
        <p:spPr>
          <a:xfrm>
            <a:off x="1763688" y="5229200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Evidencias</a:t>
            </a:r>
          </a:p>
        </p:txBody>
      </p:sp>
      <p:pic>
        <p:nvPicPr>
          <p:cNvPr id="5128" name="Picture 8" descr="Numbers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97" y="5186682"/>
            <a:ext cx="646303" cy="6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124 CuadroTexto"/>
          <p:cNvSpPr txBox="1"/>
          <p:nvPr/>
        </p:nvSpPr>
        <p:spPr>
          <a:xfrm>
            <a:off x="1763688" y="6228020"/>
            <a:ext cx="105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VISITA</a:t>
            </a:r>
          </a:p>
        </p:txBody>
      </p:sp>
      <p:pic>
        <p:nvPicPr>
          <p:cNvPr id="5132" name="Picture 12" descr="chef icon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5988457"/>
            <a:ext cx="818385" cy="8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" descr="chef icon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3142" y="5994990"/>
            <a:ext cx="818385" cy="8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 descr="chef icon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5957" y="5994990"/>
            <a:ext cx="818385" cy="8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" descr="chef icon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3262" y="5994990"/>
            <a:ext cx="818385" cy="8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4" descr="Supervisor icon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grayscl/>
          </a:blip>
          <a:srcRect/>
          <a:stretch>
            <a:fillRect/>
          </a:stretch>
        </p:blipFill>
        <p:spPr bwMode="auto">
          <a:xfrm flipH="1">
            <a:off x="5737631" y="6034791"/>
            <a:ext cx="778585" cy="778586"/>
          </a:xfrm>
          <a:prstGeom prst="rect">
            <a:avLst/>
          </a:prstGeom>
          <a:noFill/>
        </p:spPr>
      </p:pic>
      <p:pic>
        <p:nvPicPr>
          <p:cNvPr id="119" name="Picture 19" descr="Document Microsoft PowerPoint icon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4"/>
            <a:ext cx="753616" cy="7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555883" y="1461222"/>
            <a:ext cx="3321240" cy="2466687"/>
            <a:chOff x="3555883" y="1461222"/>
            <a:chExt cx="3321240" cy="2466687"/>
          </a:xfrm>
        </p:grpSpPr>
        <p:pic>
          <p:nvPicPr>
            <p:cNvPr id="73" name="Picture 12" descr="document checkbox 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658" y="2706500"/>
              <a:ext cx="396265" cy="387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6" descr="Q icon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964" y="2646074"/>
              <a:ext cx="180079" cy="175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8" descr="System Dashboard icon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455" y="2940604"/>
              <a:ext cx="244528" cy="23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6" descr="Newspaper icon">
              <a:hlinkClick r:id="rId34"/>
            </p:cNvPr>
            <p:cNvPicPr>
              <a:picLocks noChangeAspect="1" noChangeArrowheads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9"/>
            <a:stretch/>
          </p:blipFill>
          <p:spPr bwMode="auto">
            <a:xfrm rot="2078136">
              <a:off x="3774398" y="1755685"/>
              <a:ext cx="284166" cy="206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4" descr="House and Appliances Tv icon">
              <a:hlinkClick r:id="rId36"/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324" y="1791598"/>
              <a:ext cx="193061" cy="188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8" descr="http://thumb10.shutterstock.com/photos/thumb_large/120811/167523293.jpg"/>
            <p:cNvPicPr>
              <a:picLocks noChangeAspect="1" noChangeArrowheads="1"/>
            </p:cNvPicPr>
            <p:nvPr/>
          </p:nvPicPr>
          <p:blipFill rotWithShape="1"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9" t="22074" r="14076" b="36790"/>
            <a:stretch/>
          </p:blipFill>
          <p:spPr bwMode="auto">
            <a:xfrm rot="20386776">
              <a:off x="3599678" y="1978191"/>
              <a:ext cx="166209" cy="8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8" name="87 Grupo"/>
            <p:cNvGrpSpPr/>
            <p:nvPr/>
          </p:nvGrpSpPr>
          <p:grpSpPr>
            <a:xfrm>
              <a:off x="3821402" y="1916004"/>
              <a:ext cx="332734" cy="331346"/>
              <a:chOff x="7307955" y="5293053"/>
              <a:chExt cx="800242" cy="800243"/>
            </a:xfrm>
          </p:grpSpPr>
          <p:pic>
            <p:nvPicPr>
              <p:cNvPr id="150" name="Picture 22" descr="pc white icon">
                <a:hlinkClick r:id="rId39"/>
              </p:cNvPr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7955" y="5293053"/>
                <a:ext cx="800242" cy="800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0" descr="web icon">
                <a:hlinkClick r:id="rId41"/>
              </p:cNvPr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0590" y="5358946"/>
                <a:ext cx="515786" cy="515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0" name="Picture 2" descr="Document icon">
              <a:hlinkClick r:id="rId43"/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533" y="2562471"/>
              <a:ext cx="638210" cy="623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2" descr="document checkbox 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877" y="2593951"/>
              <a:ext cx="452325" cy="44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2" descr="document checkbox 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958" y="2671870"/>
              <a:ext cx="452325" cy="44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2" descr="document checkbox 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39" y="2749789"/>
              <a:ext cx="452325" cy="44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7" name="96 Conector recto"/>
            <p:cNvCxnSpPr>
              <a:stCxn id="100" idx="0"/>
              <a:endCxn id="104" idx="0"/>
            </p:cNvCxnSpPr>
            <p:nvPr/>
          </p:nvCxnSpPr>
          <p:spPr>
            <a:xfrm>
              <a:off x="4514202" y="1661219"/>
              <a:ext cx="575158" cy="12800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>
              <a:stCxn id="100" idx="2"/>
              <a:endCxn id="104" idx="2"/>
            </p:cNvCxnSpPr>
            <p:nvPr/>
          </p:nvCxnSpPr>
          <p:spPr>
            <a:xfrm>
              <a:off x="4514202" y="2121845"/>
              <a:ext cx="575158" cy="18615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99 Rectángulo"/>
            <p:cNvSpPr/>
            <p:nvPr/>
          </p:nvSpPr>
          <p:spPr>
            <a:xfrm>
              <a:off x="4502236" y="1661219"/>
              <a:ext cx="23932" cy="46062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103 Rectángulo"/>
            <p:cNvSpPr/>
            <p:nvPr/>
          </p:nvSpPr>
          <p:spPr>
            <a:xfrm>
              <a:off x="5077394" y="1789221"/>
              <a:ext cx="23932" cy="51877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0" name="Picture 20" descr="cheff icon">
              <a:hlinkClick r:id="rId45"/>
            </p:cNvPr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98877" y="1717501"/>
              <a:ext cx="263206" cy="257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chef icon">
              <a:hlinkClick r:id="rId47"/>
            </p:cNvPr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471" y="1790498"/>
              <a:ext cx="260083" cy="2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5" descr="Kitchen Fork icon">
              <a:hlinkClick r:id="rId49"/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4063">
              <a:off x="4543596" y="1951928"/>
              <a:ext cx="186569" cy="18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7" descr="Kitchen Cooking pot icon">
              <a:hlinkClick r:id="rId51"/>
            </p:cNvPr>
            <p:cNvPicPr>
              <a:picLocks noChangeAspect="1" noChangeArrowheads="1"/>
            </p:cNvPicPr>
            <p:nvPr/>
          </p:nvPicPr>
          <p:blipFill>
            <a:blip r:embed="rId5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471" y="2037082"/>
              <a:ext cx="199864" cy="19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7" descr="burger icon">
              <a:hlinkClick r:id="rId53"/>
            </p:cNvPr>
            <p:cNvPicPr>
              <a:picLocks noChangeAspect="1" noChangeArrowheads="1"/>
            </p:cNvPicPr>
            <p:nvPr/>
          </p:nvPicPr>
          <p:blipFill>
            <a:blip r:embed="rId5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89" y="1917512"/>
              <a:ext cx="140322" cy="13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4" descr="Cabbage icon">
              <a:hlinkClick r:id="rId55"/>
            </p:cNvPr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180" y="2104219"/>
              <a:ext cx="229258" cy="22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Animals Cow icon">
              <a:hlinkClick r:id="rId57"/>
            </p:cNvPr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180" y="1858921"/>
              <a:ext cx="226163" cy="22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0" descr="Ketchup Mustard icon">
              <a:hlinkClick r:id="rId59"/>
            </p:cNvPr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953" y="2130860"/>
              <a:ext cx="159552" cy="15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6" descr="Tomato icon">
              <a:hlinkClick r:id="rId61"/>
            </p:cNvPr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364" y="1849530"/>
              <a:ext cx="226163" cy="22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132 Rectángulo"/>
            <p:cNvSpPr/>
            <p:nvPr/>
          </p:nvSpPr>
          <p:spPr>
            <a:xfrm>
              <a:off x="5835180" y="1740659"/>
              <a:ext cx="472347" cy="58748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5" name="Picture 18" descr="http://carnica.cdecomunicacion.es/system/attachments/21765/news_story/DOP.gif?1371797944">
              <a:hlinkClick r:id="rId63"/>
            </p:cNvPr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979" y="1608487"/>
              <a:ext cx="444872" cy="43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1" descr="https://encrypted-tbn0.gstatic.com/images?q=tbn:ANd9GcRjureLuIDbhp0F1dVOYIjb9TPjMNBqTk_SjRQFf49t_pasZKiw">
              <a:hlinkClick r:id="rId65"/>
            </p:cNvPr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64440">
              <a:off x="5440571" y="1682737"/>
              <a:ext cx="393970" cy="60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0" descr="graph icon">
              <a:hlinkClick r:id="rId67"/>
            </p:cNvPr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900" y="2009165"/>
              <a:ext cx="419033" cy="40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7" descr="Document Blank icon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561" y="3540075"/>
              <a:ext cx="340039" cy="33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3"/>
            <p:cNvPicPr>
              <a:picLocks noChangeAspect="1" noChangeArrowheads="1"/>
            </p:cNvPicPr>
            <p:nvPr/>
          </p:nvPicPr>
          <p:blipFill rotWithShape="1">
            <a:blip r:embed="rId70" cstate="print">
              <a:extLst>
                <a:ext uri="{BEBA8EAE-BF5A-486C-A8C5-ECC9F3942E4B}">
                  <a14:imgProps xmlns:a14="http://schemas.microsoft.com/office/drawing/2010/main">
                    <a14:imgLayer r:embed="rId7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2"/>
            <a:stretch/>
          </p:blipFill>
          <p:spPr bwMode="auto">
            <a:xfrm rot="10800000">
              <a:off x="4125314" y="3704115"/>
              <a:ext cx="132809" cy="113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25" descr="medal award bronze icon">
              <a:hlinkClick r:id="rId72"/>
            </p:cNvPr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133" y="3796318"/>
              <a:ext cx="134727" cy="13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7" descr="Document Blank icon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964" y="3449298"/>
              <a:ext cx="350795" cy="342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3"/>
            <p:cNvPicPr>
              <a:picLocks noChangeAspect="1" noChangeArrowheads="1"/>
            </p:cNvPicPr>
            <p:nvPr/>
          </p:nvPicPr>
          <p:blipFill rotWithShape="1">
            <a:blip r:embed="rId75" cstate="print">
              <a:extLst>
                <a:ext uri="{BEBA8EAE-BF5A-486C-A8C5-ECC9F3942E4B}">
                  <a14:imgProps xmlns:a14="http://schemas.microsoft.com/office/drawing/2010/main">
                    <a14:imgLayer r:embed="rId7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2"/>
            <a:stretch/>
          </p:blipFill>
          <p:spPr bwMode="auto">
            <a:xfrm>
              <a:off x="3788454" y="3620260"/>
              <a:ext cx="137010" cy="11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Picture 25" descr="medal award bronze icon">
              <a:hlinkClick r:id="rId72"/>
            </p:cNvPr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572" y="3713676"/>
              <a:ext cx="138989" cy="13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 descr="add icon">
              <a:hlinkClick r:id="rId77"/>
            </p:cNvPr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800" y="1976649"/>
              <a:ext cx="184040" cy="17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0" descr="add icon">
              <a:hlinkClick r:id="rId77"/>
            </p:cNvPr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143" y="1980974"/>
              <a:ext cx="184040" cy="17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0" descr="add icon">
              <a:hlinkClick r:id="rId77"/>
            </p:cNvPr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371" y="2786606"/>
              <a:ext cx="184040" cy="17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0" descr="add icon">
              <a:hlinkClick r:id="rId77"/>
            </p:cNvPr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14" y="2790931"/>
              <a:ext cx="184040" cy="17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147 Rectángulo redondeado"/>
            <p:cNvSpPr/>
            <p:nvPr/>
          </p:nvSpPr>
          <p:spPr>
            <a:xfrm>
              <a:off x="3555883" y="1461222"/>
              <a:ext cx="3321240" cy="24666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6" name="Picture 2" descr="App home icon">
            <a:hlinkClick r:id="rId79"/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77" y="908720"/>
            <a:ext cx="93610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4" descr="Mathematic Plus2 icon">
            <a:hlinkClick r:id="rId81"/>
          </p:cNvPr>
          <p:cNvPicPr>
            <a:picLocks noChangeAspect="1" noChangeArrowheads="1"/>
          </p:cNvPicPr>
          <p:nvPr/>
        </p:nvPicPr>
        <p:blipFill>
          <a:blip r:embed="rId8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729916" cy="7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0 gear 2 icon">
            <a:hlinkClick r:id="rId83"/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71840" y="3356992"/>
            <a:ext cx="920440" cy="9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2" descr="document checkbox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98785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imetypes x office spreadsheet ic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35" y="4869160"/>
            <a:ext cx="1056541" cy="10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Document ic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34330" y="5085184"/>
            <a:ext cx="737870" cy="7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3" descr="Document Organization Chart ic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47884"/>
            <a:ext cx="7920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El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Decreto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por el que se regula la ordenación de los establecimientos oficiales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 elaboración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y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venta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de 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hamburguesas: LA ACREDITACIÓN</a:t>
            </a:r>
            <a:endParaRPr lang="es-ES" sz="24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02537" y="1798953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Restaurante</a:t>
            </a:r>
          </a:p>
          <a:p>
            <a:pPr algn="r"/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rger</a:t>
            </a:r>
            <a:endParaRPr lang="es-E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4" descr="data:image/jpeg;base64,/9j/4AAQSkZJRgABAQAAAQABAAD/2wCEAAkGBxEREBQSEhMUERMSGBgbFhcWFBcYFxIVGBQXFxYYFBYYHCggGRoqHBUVITEhJSkrLjouFx8zODMsNygtLysBCgoKDg0OGxAQGywkHyQsLCwwNC80LDQsLDAtLCwsNCwsLCwsLCw0LywsLC0sLCwsLCwsLCwsLCwwLCwsLCwsLP/AABEIALQBFwMBEQACEQEDEQH/xAAbAAEAAwEBAQEAAAAAAAAAAAAABQYHBAMCAf/EAEQQAAIBAQMIBgYHBgYDAAAAAAABAgMEBhEFEiExQVFhcRMigZGhsTJCUnLB0RQjQ1NigpIHFjOy0vBUc5PC4eIVotP/xAAaAQEAAgMBAAAAAAAAAAAAAAAABAUCAwYB/8QAMhEBAAIBAgQBCwQDAQEAAAAAAAECAwQRBRIhMVETIjJBYXGRobHR4RRCUoHB8PEVI//aAAwDAQACEQMRAD8A3EAAAAAAAAAAAAAAAAAAAAAAAAAAAAAAAAAAAAAAAAAAAAAAAAAAAAAAAAAAAAAAAAAAAAAAAAAAAAAAAAAAAAAAAAAAAAAAAAAAAAAAAAAAAAAAAAAAAAAAAAAAAAAAAAAAAAAAB5168ILOnKMFvk0l4mNrVrG9p2exEz2QdsvjZaeiLlVf4I6O+WC7iDk4np6dp39zdXT3n2Ia038l9nRS4yk34JLzIV+Mz+ynxlsjTR65R1a+NrlqlCHuwX+7EjW4rqJ7bR/TZGno5Z3ltj+2l2KK8kaZ4hqZ/f8AT7MvI08Hn+8Fr+/qd55+u1H85+T3yVPB6QvLbF9tLtUX5o9jiGpj930+zzyNPB10b5WuOtwnzh/Tgbq8V1Ed9p/pjOnokbNfyX2lFPjCWHg18STTjP8AOnwlrnTeEpmx3vslTQ5SpPdOOH/ssV4k3HxPT37zt7/92arYLwnKNaM1nRkpJ7U013on1tFo3iWqYmO77PXgAAAAAAAAAAAAAAAAAAAAAAAAR+VMs0LOvrJpPZFaZPlFeb0EfPqsWGPPn7s6Y7W7KdlS+taeKoxVKO94Sn8l4lNn4tkt0xxtHz+yVTTVj0uqt2i0TqPOqSlN75Nvux1FXfJa873ndIiIjs8jB6YgekaE2sVGTW/NeHfqM4x3mN4idnm8PmMcd3a0vM8iu49FZ37UP1oy8l7Y+MPN3xOk1ti+UovyZ5NJj1x8Ye7vzMeGODw34aO8x5Z232HyePQD2stqqUnnU5yg98W137zZjy3xzvSZhjNYnus2S77VY4KvFVF7UcIy7VqfgWmDi169Msb+2O7RfTRPorhkzK1G0LGlNSe2OqUecXp7S5w6nHmjek7/AFRb0tXu7jewAAAAAAAAAAAAAAAAAAAA87RXjTi5zkoxjrbeCRja0Vje07Q9iJmdoUjLl85SxhZurH7xrrP3VsXF6eRR6risz5uH4/ZLx6eI62VKc3Jtttt623i3zbKaZmZ3lJfJ49TOTbsWmtg1Do4+1PR3LW+4nYeHZ8vXbaPb9mm2alUxWu7Y7JFStVWU3shHq53KK09uKRNtodNp45s1t/Z+O/zaoy3vPmwiLTl2K0WahToL2s1SqP8ANLV48yHfWxHTDSK+31tsYt/SndFWi0TqPGcpTe+Tb8yHfJe872mZbYiI7PIwegAD7pVZReMW4vem0/Ayre1Z3rOzyYie6RoZX2V6VO0R3tKNTsqR09+JKpq9+mWsWj5/FrnH/GdkvZch2O1rGzVZUp7ac+thy2tccWTKaPTamN8NpifCf9/y1zkvT0oReU7t2mhi3DPivWh1l2rWu4iZ+H58XWY3j2NlM1LIghNr7pVJRkpRbjJamng1yaMq2ms71naXkxv0lb8hXzawhadK2VEtK9+K1813FzpeK/tzfH7ouTT+uq60asZxUotSi9KaeKa4MvK2i0bx2RZjbpL7PXgAAAAAAAAAAAAAAAA4cr5Vp2ann1H7sV6U3uS+Jo1GopgrzX/6zpSbztDNctZaq2qWM3hFejBejH5vicxqtXk1E727eqE/HjikdEaRWxMZEu7WtOlLMp+3LU/dXreXEm6XQZc/XtHj9mrJlrT3r3ki7tns+DjHPmvXlpf5dkew6DT6LFh61jefGe6FfLazhvNeiNDGlSwlV2vXGnz3y4d5H1vEIw+ZTrb6M8WHm6z2Z9aK8qknOcnOT1tvFs5y97XtzWneU6IiI2h7ZPydVryzaUHN7XsXOT0I2YdPkzTtSN/o8tete615PuLtr1Py0/6mvgW+Hg8d8lvh90a2p/jCcs917HD7JS4ybl5vAnU4fp6/t+PVpnNefW6v/CWX/D0f9OPyNv6TB/Cvwhj5S/jLmr3Ysc/sYx93GP8AKzXfQae3ekf10ZRmvHrQtvuLF6aNRp+zPSv1LSu5kHLwes9cdtve211M/uhVMpZKrWd4VYOO6WuMuUl5ayoz6bLhna8fZJpetuzkpzcWpRbjJaU08Gnwa1GmtprO8TtLLbdfLr3q6VqjXaVTVGepT4PdLwZ0Oh4jGTbHk9Lx8fyh5cG3WvZJZXu1Z7Ri83o5v14LBt/iWqXmSdRoMWbrMbT4w10zWqomWsgVrM8ZLOhsnHV+b2XzKDU6LLg6z1jxhMplrfsiiG2pXIWXatll1etTb60G9D4x3MmaTWX089OtfD7NWTFF49rScl5Sp2imp03itqeuL3SWxnTYM9M1eakoF6TWdpdhuYgAAAAAAAAAAAAAI/LWVqdlp589LeiMds3uXDeyPqdRTBTmt/1nSk3naGX5SyhUtFR1Kjxb1LZFborYjlc+e+a/Nf8A4sKUisbQ5ksXgtLepLW3wNURMztDJdruXQSwqWlYvWqexe/vfDvL3R8MiPPzfD7omXUeqq5RSSwWhIukV+VI4prFrFYYrWuK4nkxvAy+8OQqtlni8Z05PRPi9k90vM5XWaO+C289Yn1/f2/VY4ssXj2uy7N15WjCpVxhS2LVKpy3R492836Lh05fPydK/X8MMubl6R3aBZbNClFQpxUIrUkjoaUrSOWsbQhTMzO8vYzeOa02+jS/iVIQ96ST7mzXfNjp6Voj3sorae0OT94rJ9/T7zT+t0/84ZeSv4Ouy2+jV/h1IT92SfgmbqZcd/RtE+5jNZjvDpNjF516MZxcZxUovWmsUzG1YtG1o3h7EzHWFBvPdZ0catHGVL1o63T48Y+Rz+u4d5KOfH6Prjw/CZiz83S3dVypSWh3Ny/00ehqP62C0N/aR/qW3v3nScO1nla8l/Sj5wg58XLO8dllnFNNNJp609Ka4os5iJ6SjqVeO6GGNSzLFa5U/wD5/wBPduKTWcM/fh+H2+yXiz+qymFGlu3JOU6lmqKdN+9F6prc/mb9PqL4L81f79rC9IvG0tQyTlOnaaaqQfNbYS2pnV4M9M1Oev8AxX3pNJ2l2m5gAAAAAAAAAAADnt9shRpyqTeEYrTx3JcW9Bry5K46Te3aHtazadoZXljKc7TVdSejZGOyEdiXxZyep1Fs9+a39exZUpFI2hxRi20ksW9CS1t7EjRETM7QyaHdW7SoJVaqTrPUtlJbl+Le+zn0eg0EYY57+l9PyhZs3N0jssxaI4AA+K1GM4uM0pRloaaxTXFHlqxaNp7PYnbrD6iktC0JHrxxZXytSs0M+o9foxXpSe5L4mjUaimCvNf/AKzpSbztCgZWvVaKzai+hh7MHpfvS1vswOe1HEs2XpXzY9nf4ptMFa9+qCZXtwAW/aO3UT+SL12ii0pvpobpPrL3Za+/EsdPxLLi6W86Pn8Wi+Ctu3RfslZTpWmGfTeO9P0ovdJHQ4M9M1eakod6TSdpdrRuYM3vhkL6PUVSmvqqj1exLXm8tbXJnM8R0fkbc9PRn5Sn4MvNG090HZLTKlUjUg8JQeK+T4bO0gY8lsd4vXvDbMRMbS1vJttjXpQqx1TWPJ7V2PFHY4csZaRePWrbV5Z2l0mxiqt7LsqqnWorCqtMor7TivxeZVa/QRljymP0vr+UjDm5ek9mftHOdk5I5CytOy1VOOmL0Tj7UfmtjJWk1NtPfmjt64a8mOLxs1OyWmNWEakHnRksU/72nV0vW9YtXtKumJidpexm8AAAAAAAAAADOL55Z6ar0UH9XSf656m+S0pdpzfEtX5S/k69o+c/hOwY+WN57yrhVpC9XKyBmpWiqus/4afqp+s+L2cOZ0HDNFyR5W/ee3sQ8+XfzYXAuEUAAAAACm3yu9UqSdopuVR4daD0tJfd8NuHMpuI6G958rTr7Pt9krBliPNlRygTAAAAAdmScpVLNVVSD96OycdqZv0+ovgvzV/6wvSLxtLVrBbIVqcakHjGSx5b0+Keg63FkrkpF69pV1qzWdpfGVLDGvRnSlqktD3PY+x4HmfFGXHNJ9ZS01neGR1qThKUZLCUW01uaeDOOtWa2ms94WcTvG65/s7t2ipQb1dePlL/AG97Lvg+beLY598f5RdTXtZdC7RAClX2yBrtNJf5sV/Ovj37yk4not//ALU/v7/dLwZf2ypRRJa0XIyz0VToJvqVH1cfVm9nJ+eG8tuF6vkt5K3ae3v/AD9UbUY945oaEdEhAAAAAAAAACDvdlX6PZ3mvCpU6seGjrS7F4tEHiGp8ji6d56R927DTmszE5VYJy6WR/pNbGS+qp4OX4n6sfDTwXEsOH6Xy2Te3ox8/Y05snJXp3acjqFeAAAAAAAAVa891VWxq0Uo1dsdSqfKX98Sq13Doy+fj6W+v5SMWfl6W7KBUg4txknFp4NNYNPc0c7as1nae6bE7vk8egAABcf2e29qU6DehrPjwa0SXk+xl3wjN1nFPvj/ACiamvay8l6iM0vxZejtcmtVWKl2+i/GOPacxxTHyZ9/GN/8J+ntvT3PC6VozLZSeyTcX+ZYLxwNfDr8mor7ejLNG9JakdWrgD8kk1g9KfiBl158kfRq7S/hz0w4LbHs8sDlNdpvIZNo7T1j7f0scWTnr7UOQm1qd2MqfSbPGT9OPVn7y29qwZ1ui1Hl8UWnv2lW5acltkuS2sAAAAAAAAzC+GUemtUkn1aXUjzXpPv8kctxLP5XNMR2r0+6wwU5a+9CpY6tL8yBEb9IbWrXeyarNZ4w9Z6ZvfN6+7Quw6/SYIwYop6/X71dkvz23SZJawAAAAAAAABB3ju7C1LOWEKq1S2S4T4cdngQdZoa6iN46W8fu3Yss09zOLZZJ0ZunUi4yjrT809q4nM5cVsVuW8bSnVtFo3h4GtkAAJW61bMtlF75Zv6k18SZoLcuor8GrNG9JaqdYrlH/aPDrUZcJrxi/iyi4zHWk+//CXpfWq2TJYV6T3VIfzIqdPO2Ws+2Pqk39GWwnZqsAARF6cmfSLPKKXXh1oc1s7Viu4h67T+XxTWO8dYbcV+WzLDk1isNyModFaVBvq1uq/eWmD81+YsuF5/J5uWe1un9+poz03rv4NJOmQAAAAAAAHzUTaaTwbTweGOD2PA8nfboKb+4S/xD/0/+xTf+NH85+CV+q9jpybcuNKrCpKq5qDxzczDFrVpx34PsNmHhVceSLzbfZ5bUTMbbLWWyMAADAo/7+y/w6/1P+pRf+1P8Pn+Ev8AS+1YLt5b+lwnJw6NwlhhnY46McdSLHR6v9RWbbbbS05cfJOyYJjUpFW/U4tx6COMW1/EetPD2Sjtxe1ZmOTt7fwlxpon1vj9/J/cR/W/6TH/ANmf4fP8Pf0seL8d/Kn3Mf1v5D/2bfw+f4P0seJ+/lT7mH638jz/ANm38I+J+ljxRuWbx/SoZs6EE16MlJ50fDSuBG1OvjPXa1I39U79mymHknpKCK9uAAEndmm5Wyil7afcm/gS9DG+op72vLPmS1c61WqP+0efWoR4TfjFfBlFxmetI9/+EvS+tVsmQxr0lvqQ/mRVaeN8tY9sfVIv6MthOyVgAAAVK23IjOpOcargpSbzczHNx0tY47yoy8Jre82i226TXUzEbbPKFxMGmrQ008U+j1NaU/SMI4PETvF5+D39T7FxRdIr9AAAAAAAAAAAAAAAx/KlDo69WHszkuzOeHhgcbqKcmW1fbK0pO9YlZP2d2nCpVp+1FSXOLwf8y7iz4Pk2tan9o+pjpEr4X6Gyy9Vj6K11Fsm8+PKWl+OK7DlOIYvJ57e3r8fyscNuakIghNoAAAAAAC1fs/sWdWlVeqnHBe9L/hPvRb8Ixb5JyeHT4o2pttXZoB0KEzW/Fq6S1yS1UoqPb6T/mw7DmOKZOfPt4Rt/lP09dqe9z3Rs+fbKW6Lcn+VaPHAw4dTn1FfZ1e5p2pLUjqleAAAAAAAAAAAAAAAAAAAAAAZ1f2xZlpVRaqscfzR0PwzTm+LYuXLF/GPnCdp7b128EPke3dBXp1dkX1uMXol4NkLTZvI5a38Po23rzVmGtwmmk08U1invT1HYRO8bwrFfvnkZ16SnBY1KWLS9qPrR56muXEr+I6Wc2Pmr6UfP2N+DJyztPaWbnMJ4AAAAAHpZqEqk4wgs6UnglvfyM6Ute0Vr3l5MxEby1fIeTI2ajGmtLWmT9qT1v4ckjrdNgjBjikf7KtyX57bvXKdtjQpTqy1QXe9i7XgjPNljFSb29TytZtO0MirVXOUpy0yk23zbxZx17Ta02nvKziNo2XT9nlhwVSu1r6keS0y8c1djLzg+HaLZJ9fSP8Af97Impt2quZdIoAAAAAAAAAAAAAAAAAAAAABD3qyX9Is7UVjOHWhxaWldqxXcQ9dp/LYpiO8dYbcN+WzLTk1ivVxstqUfo1R9aP8Nv1o7Y81s4ci/wCF6vmr5K3eO3u8P6+iHqMe080LgXKKqF57p9I3Ws6Sm9MoalJ7XHc+H9un13DeeZyYu/rjx/KTiz7dLKPVpyjJxknGS1prBrmmUFqzWdrRtKZE79nwePQAB05PsFWvPMpQc3t3R4yepG3DgyZrctI3Y2tFY3lot3LvQssc54Tqy1y2RW6HDjtOl0ehrp43728f8Qg5cs39ycJzSzq+eXFXn0VN40qb0tapz1Y8lpS7eBzfEtZ5W3k6do+c/hOwY+WN57oCyWaVWpGnBYym8F83wWvsK7FjtkvFK95brTERvLW8nWONGlClHVBYc3tb5vFnY4scYqRSvaFba02neXSbGIAAAAAAAAAAAAAAAAAAAAAAAz++uQujm7RTX1c310vUm9vJvx5nPcT0fJbyte09/ZP5+qbgybxyyq8JuLTTaaeKa1prU0VMTNZ3jukNCuzeiNdKnVajV1J6lU5bpcO46TRcQrm8y/S31/3wQcuGa9Y7LMWbQ48oZLo11hVpxnueprlJaUacuDHlja8bsq3tXtKv2m4tF+hUnDg8JJeT8SuvwfFPo2mG+NTb1w5o3B32jR/lf9zVHBvG/wAvyy/Vex32O5Vmg8ZudXg3hHujp8STj4Vgr1tvPv8AwwtqLT26LDZ7PCnHNhGMIrZFYIsaUrSNqxtDRMzPd6Skkm20ktbepLiezMR1eKLem9WenRs76j0Sn7XCHDj/AG6LXcS5t8eLt65+33TMWDbrZUClSmhXMyD0MemqL6ya0J+pH+p/8bzpOG6PyVfKX9KflCDny807R2WgtEcAAAAAAAAAAAAAAAAAAAAAAAAPirTUouMkpRksGnqaetM8tWLRtPYidmdXluzKzt1KacqPe6fCW9ce/jzWt4fbDM3p1r9Pwn4s0W6T3V0rW9Ysj3urUUo1ProLe+ulwlt7Sz03E8mPzb+dHzaL4K26x0W2wXpstX1+jluqdXx1eJcYuIYMn7tp9vRFthvHqTFOrGSxjJSXBp+RMi0T2a5jZ9nrx4Wi2U6axnOEF+KSXmYXyUpG9piHsVmeyByjfOz09FPGtLhoj2yfwTK/NxTDTpXzp+Xxbq6e09+inZYy9XtOibzYbIR0R7fafMpdTrcufpbpHglUxVp2RkU20ksW9SWtvgRYiZnaGxebrXVzGq1ddbXCHs7nL8XDZz1X+h4dyTGTL39UeH5RM2ffpVcC4RQAAAAAAAAAAAAAAAAAAAAAAAAAAPxoCq5bubTqYzoNUpez6j5ez2aOBU6rhdL+dj6T8vwk49RMdLdVMyhkytQeFWnKHHDGL5SWgpM2my4Z8+u30+KVW9bdpcZoZv2EmtTa5aD2JmOzx6O0z9uf6n8zLyt/5T8ZecseDyZgyAJjJV2rTXwah0cPanil2LW/LiTsHD82X1bR4z9mq+atV5yJdyjZtKWfU2zlrXurVHz4l9ptDjwdY6z4oeTLa/uTJMagAAAAAAAAAAAAAAAAAAAAAAAAAAAAAB+SimsGsU9j2nkxuIi2XYslTS6Si98G4+C0eBEyaDT371+HRtrmvHrRdW4lB+jVqLnmv4IizwfF6rT8vs2RqbeDyVw4ffS/SvmYRwan8p+T39VPg6qFx7MvSlUnwckl4LHxNtOEYI7zM/77GM6myYsORrPR006UYvfhjL9T0k3FpcWL0KxDVbJa3eXeb2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4" name="113 CuadroTexto"/>
          <p:cNvSpPr txBox="1"/>
          <p:nvPr/>
        </p:nvSpPr>
        <p:spPr>
          <a:xfrm>
            <a:off x="1763688" y="4283804"/>
            <a:ext cx="166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Autoinforme</a:t>
            </a:r>
            <a:endParaRPr lang="es-ES" dirty="0" smtClean="0"/>
          </a:p>
        </p:txBody>
      </p:sp>
      <p:pic>
        <p:nvPicPr>
          <p:cNvPr id="5122" name="Picture 2" descr="Recipe Book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77" y="4045298"/>
            <a:ext cx="885862" cy="8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5" descr="Document ic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24" y="4988514"/>
            <a:ext cx="873376" cy="8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7" descr="Document Flow Chart icon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13176"/>
            <a:ext cx="821247" cy="82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cument Blank icon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848419" cy="8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732240" y="5168225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 smtClean="0"/>
              <a:t>Actas</a:t>
            </a:r>
            <a:endParaRPr lang="es-ES" sz="1000" i="1" dirty="0"/>
          </a:p>
        </p:txBody>
      </p:sp>
      <p:pic>
        <p:nvPicPr>
          <p:cNvPr id="5126" name="Picture 6" descr="Document icon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792" y="48156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Document Blank icon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05" y="5013176"/>
            <a:ext cx="848419" cy="8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123 CuadroTexto"/>
          <p:cNvSpPr txBox="1"/>
          <p:nvPr/>
        </p:nvSpPr>
        <p:spPr>
          <a:xfrm>
            <a:off x="1763688" y="5229200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Evidencias</a:t>
            </a:r>
          </a:p>
        </p:txBody>
      </p:sp>
      <p:pic>
        <p:nvPicPr>
          <p:cNvPr id="5128" name="Picture 8" descr="Numbers icon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97" y="5186682"/>
            <a:ext cx="646303" cy="6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124 CuadroTexto"/>
          <p:cNvSpPr txBox="1"/>
          <p:nvPr/>
        </p:nvSpPr>
        <p:spPr>
          <a:xfrm>
            <a:off x="1763688" y="6228020"/>
            <a:ext cx="105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VISITA</a:t>
            </a:r>
          </a:p>
        </p:txBody>
      </p:sp>
      <p:pic>
        <p:nvPicPr>
          <p:cNvPr id="5132" name="Picture 12" descr="chef icon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5988457"/>
            <a:ext cx="818385" cy="8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" descr="chef icon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3142" y="5994990"/>
            <a:ext cx="818385" cy="8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 descr="chef icon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5957" y="5994990"/>
            <a:ext cx="818385" cy="8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" descr="chef icon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3262" y="5994990"/>
            <a:ext cx="818385" cy="8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4" descr="Supervisor icon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grayscl/>
          </a:blip>
          <a:srcRect/>
          <a:stretch>
            <a:fillRect/>
          </a:stretch>
        </p:blipFill>
        <p:spPr bwMode="auto">
          <a:xfrm flipH="1">
            <a:off x="5737631" y="6034791"/>
            <a:ext cx="778585" cy="778586"/>
          </a:xfrm>
          <a:prstGeom prst="rect">
            <a:avLst/>
          </a:prstGeom>
          <a:noFill/>
        </p:spPr>
      </p:pic>
      <p:pic>
        <p:nvPicPr>
          <p:cNvPr id="119" name="Picture 19" descr="Document Microsoft PowerPoint icon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4"/>
            <a:ext cx="753616" cy="7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827691" y="1461222"/>
            <a:ext cx="3321240" cy="2466687"/>
            <a:chOff x="1827691" y="1461222"/>
            <a:chExt cx="3321240" cy="2466687"/>
          </a:xfrm>
        </p:grpSpPr>
        <p:pic>
          <p:nvPicPr>
            <p:cNvPr id="73" name="Picture 12" descr="document checkbox 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466" y="2706500"/>
              <a:ext cx="396265" cy="387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6" descr="Q icon">
              <a:hlinkClick r:id="rId29"/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772" y="2646074"/>
              <a:ext cx="180079" cy="175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8" descr="System Dashboard icon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263" y="2940604"/>
              <a:ext cx="244528" cy="23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6" descr="Newspaper icon">
              <a:hlinkClick r:id="rId33"/>
            </p:cNvPr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9"/>
            <a:stretch/>
          </p:blipFill>
          <p:spPr bwMode="auto">
            <a:xfrm rot="2078136">
              <a:off x="2046206" y="1755685"/>
              <a:ext cx="284166" cy="206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4" descr="House and Appliances Tv icon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132" y="1791598"/>
              <a:ext cx="193061" cy="188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8" descr="http://thumb10.shutterstock.com/photos/thumb_large/120811/167523293.jpg"/>
            <p:cNvPicPr>
              <a:picLocks noChangeAspect="1" noChangeArrowheads="1"/>
            </p:cNvPicPr>
            <p:nvPr/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9" t="22074" r="14076" b="36790"/>
            <a:stretch/>
          </p:blipFill>
          <p:spPr bwMode="auto">
            <a:xfrm rot="20386776">
              <a:off x="1871486" y="1978191"/>
              <a:ext cx="166209" cy="8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8" name="87 Grupo"/>
            <p:cNvGrpSpPr/>
            <p:nvPr/>
          </p:nvGrpSpPr>
          <p:grpSpPr>
            <a:xfrm>
              <a:off x="2093210" y="1916004"/>
              <a:ext cx="332734" cy="331346"/>
              <a:chOff x="7307955" y="5293053"/>
              <a:chExt cx="800242" cy="800243"/>
            </a:xfrm>
          </p:grpSpPr>
          <p:pic>
            <p:nvPicPr>
              <p:cNvPr id="150" name="Picture 22" descr="pc white icon">
                <a:hlinkClick r:id="rId38"/>
              </p:cNvPr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7955" y="5293053"/>
                <a:ext cx="800242" cy="800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0" descr="web icon">
                <a:hlinkClick r:id="rId40"/>
              </p:cNvPr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0590" y="5358946"/>
                <a:ext cx="515786" cy="515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0" name="Picture 2" descr="Document icon">
              <a:hlinkClick r:id="rId42"/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341" y="2562471"/>
              <a:ext cx="638210" cy="623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2" descr="document checkbox 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685" y="2593951"/>
              <a:ext cx="452325" cy="44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2" descr="document checkbox 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766" y="2671870"/>
              <a:ext cx="452325" cy="44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2" descr="document checkbox ico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847" y="2749789"/>
              <a:ext cx="452325" cy="44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7" name="96 Conector recto"/>
            <p:cNvCxnSpPr>
              <a:stCxn id="100" idx="0"/>
              <a:endCxn id="104" idx="0"/>
            </p:cNvCxnSpPr>
            <p:nvPr/>
          </p:nvCxnSpPr>
          <p:spPr>
            <a:xfrm>
              <a:off x="2786010" y="1661219"/>
              <a:ext cx="575158" cy="12800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>
              <a:stCxn id="100" idx="2"/>
              <a:endCxn id="104" idx="2"/>
            </p:cNvCxnSpPr>
            <p:nvPr/>
          </p:nvCxnSpPr>
          <p:spPr>
            <a:xfrm>
              <a:off x="2786010" y="2121845"/>
              <a:ext cx="575158" cy="18615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99 Rectángulo"/>
            <p:cNvSpPr/>
            <p:nvPr/>
          </p:nvSpPr>
          <p:spPr>
            <a:xfrm>
              <a:off x="2774044" y="1661219"/>
              <a:ext cx="23932" cy="46062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103 Rectángulo"/>
            <p:cNvSpPr/>
            <p:nvPr/>
          </p:nvSpPr>
          <p:spPr>
            <a:xfrm>
              <a:off x="3349202" y="1789221"/>
              <a:ext cx="23932" cy="51877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0" name="Picture 20" descr="cheff icon">
              <a:hlinkClick r:id="rId44"/>
            </p:cNvPr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70685" y="1717501"/>
              <a:ext cx="263206" cy="257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chef icon">
              <a:hlinkClick r:id="rId46"/>
            </p:cNvPr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279" y="1790498"/>
              <a:ext cx="260083" cy="2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5" descr="Kitchen Fork icon">
              <a:hlinkClick r:id="rId48"/>
            </p:cNvPr>
            <p:cNvPicPr>
              <a:picLocks noChangeAspect="1" noChangeArrowheads="1"/>
            </p:cNvPicPr>
            <p:nvPr/>
          </p:nvPicPr>
          <p:blipFill>
            <a:blip r:embed="rId4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4063">
              <a:off x="2815404" y="1951928"/>
              <a:ext cx="186569" cy="18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7" descr="Kitchen Cooking pot icon">
              <a:hlinkClick r:id="rId50"/>
            </p:cNvPr>
            <p:cNvPicPr>
              <a:picLocks noChangeAspect="1" noChangeArrowheads="1"/>
            </p:cNvPicPr>
            <p:nvPr/>
          </p:nvPicPr>
          <p:blipFill>
            <a:blip r:embed="rId5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279" y="2037082"/>
              <a:ext cx="199864" cy="19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7" descr="burger icon">
              <a:hlinkClick r:id="rId52"/>
            </p:cNvPr>
            <p:cNvPicPr>
              <a:picLocks noChangeAspect="1" noChangeArrowheads="1"/>
            </p:cNvPicPr>
            <p:nvPr/>
          </p:nvPicPr>
          <p:blipFill>
            <a:blip r:embed="rId5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197" y="1917512"/>
              <a:ext cx="140322" cy="13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4" descr="Cabbage icon">
              <a:hlinkClick r:id="rId54"/>
            </p:cNvPr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988" y="2104219"/>
              <a:ext cx="229258" cy="22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Animals Cow icon">
              <a:hlinkClick r:id="rId56"/>
            </p:cNvPr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988" y="1858921"/>
              <a:ext cx="226163" cy="22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0" descr="Ketchup Mustard icon">
              <a:hlinkClick r:id="rId58"/>
            </p:cNvPr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761" y="2130860"/>
              <a:ext cx="159552" cy="15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6" descr="Tomato icon">
              <a:hlinkClick r:id="rId60"/>
            </p:cNvPr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172" y="1849530"/>
              <a:ext cx="226163" cy="22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132 Rectángulo"/>
            <p:cNvSpPr/>
            <p:nvPr/>
          </p:nvSpPr>
          <p:spPr>
            <a:xfrm>
              <a:off x="4106988" y="1740659"/>
              <a:ext cx="472347" cy="58748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5" name="Picture 18" descr="http://carnica.cdecomunicacion.es/system/attachments/21765/news_story/DOP.gif?1371797944">
              <a:hlinkClick r:id="rId62"/>
            </p:cNvPr>
            <p:cNvPicPr>
              <a:picLocks noChangeAspect="1" noChangeArrowheads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787" y="1608487"/>
              <a:ext cx="444872" cy="43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1" descr="https://encrypted-tbn0.gstatic.com/images?q=tbn:ANd9GcRjureLuIDbhp0F1dVOYIjb9TPjMNBqTk_SjRQFf49t_pasZKiw">
              <a:hlinkClick r:id="rId64"/>
            </p:cNvPr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64440">
              <a:off x="3712379" y="1682737"/>
              <a:ext cx="393970" cy="60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10" descr="graph icon">
              <a:hlinkClick r:id="rId66"/>
            </p:cNvPr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708" y="2009165"/>
              <a:ext cx="419033" cy="40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7" descr="Document Blank icon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369" y="3540075"/>
              <a:ext cx="340039" cy="33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3"/>
            <p:cNvPicPr>
              <a:picLocks noChangeAspect="1" noChangeArrowheads="1"/>
            </p:cNvPicPr>
            <p:nvPr/>
          </p:nvPicPr>
          <p:blipFill rotWithShape="1">
            <a:blip r:embed="rId69" cstate="print">
              <a:extLst>
                <a:ext uri="{BEBA8EAE-BF5A-486C-A8C5-ECC9F3942E4B}">
                  <a14:imgProps xmlns:a14="http://schemas.microsoft.com/office/drawing/2010/main">
                    <a14:imgLayer r:embed="rId7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2"/>
            <a:stretch/>
          </p:blipFill>
          <p:spPr bwMode="auto">
            <a:xfrm rot="10800000">
              <a:off x="2397122" y="3704115"/>
              <a:ext cx="132809" cy="113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25" descr="medal award bronze icon">
              <a:hlinkClick r:id="rId71"/>
            </p:cNvPr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41" y="3796318"/>
              <a:ext cx="134727" cy="131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7" descr="Document Blank icon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772" y="3449298"/>
              <a:ext cx="350795" cy="342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3"/>
            <p:cNvPicPr>
              <a:picLocks noChangeAspect="1" noChangeArrowheads="1"/>
            </p:cNvPicPr>
            <p:nvPr/>
          </p:nvPicPr>
          <p:blipFill rotWithShape="1">
            <a:blip r:embed="rId74" cstate="print">
              <a:extLst>
                <a:ext uri="{BEBA8EAE-BF5A-486C-A8C5-ECC9F3942E4B}">
                  <a14:imgProps xmlns:a14="http://schemas.microsoft.com/office/drawing/2010/main">
                    <a14:imgLayer r:embed="rId7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2"/>
            <a:stretch/>
          </p:blipFill>
          <p:spPr bwMode="auto">
            <a:xfrm>
              <a:off x="2060262" y="3620260"/>
              <a:ext cx="137010" cy="11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Picture 25" descr="medal award bronze icon">
              <a:hlinkClick r:id="rId71"/>
            </p:cNvPr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380" y="3713676"/>
              <a:ext cx="138989" cy="13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 descr="add icon">
              <a:hlinkClick r:id="rId76"/>
            </p:cNvPr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608" y="1976649"/>
              <a:ext cx="184040" cy="17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0" descr="add icon">
              <a:hlinkClick r:id="rId76"/>
            </p:cNvPr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951" y="1980974"/>
              <a:ext cx="184040" cy="17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0" descr="add icon">
              <a:hlinkClick r:id="rId76"/>
            </p:cNvPr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179" y="2786606"/>
              <a:ext cx="184040" cy="17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0" descr="add icon">
              <a:hlinkClick r:id="rId76"/>
            </p:cNvPr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522" y="2790931"/>
              <a:ext cx="184040" cy="17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147 Rectángulo redondeado"/>
            <p:cNvSpPr/>
            <p:nvPr/>
          </p:nvSpPr>
          <p:spPr>
            <a:xfrm>
              <a:off x="1827691" y="1461222"/>
              <a:ext cx="3321240" cy="24666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6" name="Picture 2" descr="App home icon">
            <a:hlinkClick r:id="rId78"/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85" y="908720"/>
            <a:ext cx="93610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angular"/>
          <p:cNvCxnSpPr>
            <a:stCxn id="5122" idx="3"/>
            <a:endCxn id="148" idx="3"/>
          </p:cNvCxnSpPr>
          <p:nvPr/>
        </p:nvCxnSpPr>
        <p:spPr>
          <a:xfrm flipV="1">
            <a:off x="4386639" y="2694566"/>
            <a:ext cx="762292" cy="1793664"/>
          </a:xfrm>
          <a:prstGeom prst="bentConnector3">
            <a:avLst>
              <a:gd name="adj1" fmla="val 197022"/>
            </a:avLst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119" idx="0"/>
          </p:cNvCxnSpPr>
          <p:nvPr/>
        </p:nvCxnSpPr>
        <p:spPr>
          <a:xfrm flipH="1" flipV="1">
            <a:off x="4220069" y="3356992"/>
            <a:ext cx="1304803" cy="1728192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>
            <a:stCxn id="121" idx="0"/>
          </p:cNvCxnSpPr>
          <p:nvPr/>
        </p:nvCxnSpPr>
        <p:spPr>
          <a:xfrm flipH="1" flipV="1">
            <a:off x="4463988" y="2593951"/>
            <a:ext cx="2030804" cy="2419225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>
            <a:stCxn id="116" idx="0"/>
          </p:cNvCxnSpPr>
          <p:nvPr/>
        </p:nvCxnSpPr>
        <p:spPr>
          <a:xfrm flipH="1" flipV="1">
            <a:off x="2694648" y="3678716"/>
            <a:ext cx="1194564" cy="130979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>
            <a:stCxn id="123" idx="0"/>
            <a:endCxn id="137" idx="3"/>
          </p:cNvCxnSpPr>
          <p:nvPr/>
        </p:nvCxnSpPr>
        <p:spPr>
          <a:xfrm flipH="1" flipV="1">
            <a:off x="5144741" y="2213804"/>
            <a:ext cx="2819474" cy="2799372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angular"/>
          <p:cNvCxnSpPr>
            <a:stCxn id="125" idx="1"/>
            <a:endCxn id="148" idx="1"/>
          </p:cNvCxnSpPr>
          <p:nvPr/>
        </p:nvCxnSpPr>
        <p:spPr>
          <a:xfrm rot="10800000" flipH="1">
            <a:off x="1763687" y="2694566"/>
            <a:ext cx="64003" cy="3718120"/>
          </a:xfrm>
          <a:prstGeom prst="bentConnector3">
            <a:avLst>
              <a:gd name="adj1" fmla="val -819391"/>
            </a:avLst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4767785" y="3591398"/>
            <a:ext cx="376956" cy="413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Emoticons Guestion icon">
            <a:hlinkClick r:id="rId80"/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23470"/>
            <a:ext cx="481594" cy="4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LA VISITA…</a:t>
            </a:r>
            <a:endParaRPr lang="es-ES" sz="2400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" name="AutoShape 4" descr="data:image/jpeg;base64,/9j/4AAQSkZJRgABAQAAAQABAAD/2wCEAAkGBxEREBQSEhMUERMSGBgbFhcWFBcYFxIVGBQXFxYYFBYYHCggGRoqHBUVITEhJSkrLjouFx8zODMsNygtLysBCgoKDg0OGxAQGywkHyQsLCwwNC80LDQsLDAtLCwsNCwsLCwsLCw0LywsLC0sLCwsLCwsLCwsLCwwLCwsLCwsLP/AABEIALQBFwMBEQACEQEDEQH/xAAbAAEAAwEBAQEAAAAAAAAAAAAABQYHBAMCAf/EAEQQAAIBAQMIBgYHBgYDAAAAAAABAgMEBhEFEiExQVFhcRMigZGhsTJCUnLB0RQjQ1NigpIHFjOy0vBUc5PC4eIVotP/xAAaAQEAAgMBAAAAAAAAAAAAAAAABAUCAwYB/8QAMhEBAAIBAgQBCwQDAQEAAAAAAAECAwQRBRIhMVETIjJBYXGRobHR4RRCUoHB8PEVI//aAAwDAQACEQMRAD8A3EAAAAAAAAAAAAAAAAAAAAAAAAAAAAAAAAAAAAAAAAAAAAAAAAAAAAAAAAAAAAAAAAAAAAAAAAAAAAAAAAAAAAAAAAAAAAAAAAAAAAAAAAAAAAAAAAAAAAAAAAAAAAAAAAAAAAAAB5168ILOnKMFvk0l4mNrVrG9p2exEz2QdsvjZaeiLlVf4I6O+WC7iDk4np6dp39zdXT3n2Ia038l9nRS4yk34JLzIV+Mz+ynxlsjTR65R1a+NrlqlCHuwX+7EjW4rqJ7bR/TZGno5Z3ltj+2l2KK8kaZ4hqZ/f8AT7MvI08Hn+8Fr+/qd55+u1H85+T3yVPB6QvLbF9tLtUX5o9jiGpj930+zzyNPB10b5WuOtwnzh/Tgbq8V1Ed9p/pjOnokbNfyX2lFPjCWHg18STTjP8AOnwlrnTeEpmx3vslTQ5SpPdOOH/ssV4k3HxPT37zt7/92arYLwnKNaM1nRkpJ7U013on1tFo3iWqYmO77PXgAAAAAAAAAAAAAAAAAAAAAAAAR+VMs0LOvrJpPZFaZPlFeb0EfPqsWGPPn7s6Y7W7KdlS+taeKoxVKO94Sn8l4lNn4tkt0xxtHz+yVTTVj0uqt2i0TqPOqSlN75Nvux1FXfJa873ndIiIjs8jB6YgekaE2sVGTW/NeHfqM4x3mN4idnm8PmMcd3a0vM8iu49FZ37UP1oy8l7Y+MPN3xOk1ti+UovyZ5NJj1x8Ye7vzMeGODw34aO8x5Z232HyePQD2stqqUnnU5yg98W137zZjy3xzvSZhjNYnus2S77VY4KvFVF7UcIy7VqfgWmDi169Msb+2O7RfTRPorhkzK1G0LGlNSe2OqUecXp7S5w6nHmjek7/AFRb0tXu7jewAAAAAAAAAAAAAAAAAAAA87RXjTi5zkoxjrbeCRja0Vje07Q9iJmdoUjLl85SxhZurH7xrrP3VsXF6eRR6risz5uH4/ZLx6eI62VKc3Jtttt623i3zbKaZmZ3lJfJ49TOTbsWmtg1Do4+1PR3LW+4nYeHZ8vXbaPb9mm2alUxWu7Y7JFStVWU3shHq53KK09uKRNtodNp45s1t/Z+O/zaoy3vPmwiLTl2K0WahToL2s1SqP8ANLV48yHfWxHTDSK+31tsYt/SndFWi0TqPGcpTe+Tb8yHfJe872mZbYiI7PIwegAD7pVZReMW4vem0/Ayre1Z3rOzyYie6RoZX2V6VO0R3tKNTsqR09+JKpq9+mWsWj5/FrnH/GdkvZch2O1rGzVZUp7ac+thy2tccWTKaPTamN8NpifCf9/y1zkvT0oReU7t2mhi3DPivWh1l2rWu4iZ+H58XWY3j2NlM1LIghNr7pVJRkpRbjJamng1yaMq2ms71naXkxv0lb8hXzawhadK2VEtK9+K1813FzpeK/tzfH7ouTT+uq60asZxUotSi9KaeKa4MvK2i0bx2RZjbpL7PXgAAAAAAAAAAAAAAAA4cr5Vp2ann1H7sV6U3uS+Jo1GopgrzX/6zpSbztDNctZaq2qWM3hFejBejH5vicxqtXk1E727eqE/HjikdEaRWxMZEu7WtOlLMp+3LU/dXreXEm6XQZc/XtHj9mrJlrT3r3ki7tns+DjHPmvXlpf5dkew6DT6LFh61jefGe6FfLazhvNeiNDGlSwlV2vXGnz3y4d5H1vEIw+ZTrb6M8WHm6z2Z9aK8qknOcnOT1tvFs5y97XtzWneU6IiI2h7ZPydVryzaUHN7XsXOT0I2YdPkzTtSN/o8tete615PuLtr1Py0/6mvgW+Hg8d8lvh90a2p/jCcs917HD7JS4ybl5vAnU4fp6/t+PVpnNefW6v/CWX/D0f9OPyNv6TB/Cvwhj5S/jLmr3Ysc/sYx93GP8AKzXfQae3ekf10ZRmvHrQtvuLF6aNRp+zPSv1LSu5kHLwes9cdtve211M/uhVMpZKrWd4VYOO6WuMuUl5ayoz6bLhna8fZJpetuzkpzcWpRbjJaU08Gnwa1GmtprO8TtLLbdfLr3q6VqjXaVTVGepT4PdLwZ0Oh4jGTbHk9Lx8fyh5cG3WvZJZXu1Z7Ri83o5v14LBt/iWqXmSdRoMWbrMbT4w10zWqomWsgVrM8ZLOhsnHV+b2XzKDU6LLg6z1jxhMplrfsiiG2pXIWXatll1etTb60G9D4x3MmaTWX089OtfD7NWTFF49rScl5Sp2imp03itqeuL3SWxnTYM9M1eakoF6TWdpdhuYgAAAAAAAAAAAAAI/LWVqdlp589LeiMds3uXDeyPqdRTBTmt/1nSk3naGX5SyhUtFR1Kjxb1LZFborYjlc+e+a/Nf8A4sKUisbQ5ksXgtLepLW3wNURMztDJdruXQSwqWlYvWqexe/vfDvL3R8MiPPzfD7omXUeqq5RSSwWhIukV+VI4prFrFYYrWuK4nkxvAy+8OQqtlni8Z05PRPi9k90vM5XWaO+C289Yn1/f2/VY4ssXj2uy7N15WjCpVxhS2LVKpy3R492836Lh05fPydK/X8MMubl6R3aBZbNClFQpxUIrUkjoaUrSOWsbQhTMzO8vYzeOa02+jS/iVIQ96ST7mzXfNjp6Voj3sorae0OT94rJ9/T7zT+t0/84ZeSv4Ouy2+jV/h1IT92SfgmbqZcd/RtE+5jNZjvDpNjF516MZxcZxUovWmsUzG1YtG1o3h7EzHWFBvPdZ0catHGVL1o63T48Y+Rz+u4d5KOfH6Prjw/CZiz83S3dVypSWh3Ny/00ehqP62C0N/aR/qW3v3nScO1nla8l/Sj5wg58XLO8dllnFNNNJp609Ka4os5iJ6SjqVeO6GGNSzLFa5U/wD5/wBPduKTWcM/fh+H2+yXiz+qymFGlu3JOU6lmqKdN+9F6prc/mb9PqL4L81f79rC9IvG0tQyTlOnaaaqQfNbYS2pnV4M9M1Oev8AxX3pNJ2l2m5gAAAAAAAAAAADnt9shRpyqTeEYrTx3JcW9Bry5K46Te3aHtazadoZXljKc7TVdSejZGOyEdiXxZyep1Fs9+a39exZUpFI2hxRi20ksW9CS1t7EjRETM7QyaHdW7SoJVaqTrPUtlJbl+Le+zn0eg0EYY57+l9PyhZs3N0jssxaI4AA+K1GM4uM0pRloaaxTXFHlqxaNp7PYnbrD6iktC0JHrxxZXytSs0M+o9foxXpSe5L4mjUaimCvNf/AKzpSbztCgZWvVaKzai+hh7MHpfvS1vswOe1HEs2XpXzY9nf4ptMFa9+qCZXtwAW/aO3UT+SL12ii0pvpobpPrL3Za+/EsdPxLLi6W86Pn8Wi+Ctu3RfslZTpWmGfTeO9P0ovdJHQ4M9M1eakod6TSdpdrRuYM3vhkL6PUVSmvqqj1exLXm8tbXJnM8R0fkbc9PRn5Sn4MvNG090HZLTKlUjUg8JQeK+T4bO0gY8lsd4vXvDbMRMbS1vJttjXpQqx1TWPJ7V2PFHY4csZaRePWrbV5Z2l0mxiqt7LsqqnWorCqtMor7TivxeZVa/QRljymP0vr+UjDm5ek9mftHOdk5I5CytOy1VOOmL0Tj7UfmtjJWk1NtPfmjt64a8mOLxs1OyWmNWEakHnRksU/72nV0vW9YtXtKumJidpexm8AAAAAAAAAADOL55Z6ar0UH9XSf656m+S0pdpzfEtX5S/k69o+c/hOwY+WN57yrhVpC9XKyBmpWiqus/4afqp+s+L2cOZ0HDNFyR5W/ee3sQ8+XfzYXAuEUAAAAACm3yu9UqSdopuVR4daD0tJfd8NuHMpuI6G958rTr7Pt9krBliPNlRygTAAAAAdmScpVLNVVSD96OycdqZv0+ovgvzV/6wvSLxtLVrBbIVqcakHjGSx5b0+Keg63FkrkpF69pV1qzWdpfGVLDGvRnSlqktD3PY+x4HmfFGXHNJ9ZS01neGR1qThKUZLCUW01uaeDOOtWa2ms94WcTvG65/s7t2ipQb1dePlL/AG97Lvg+beLY598f5RdTXtZdC7RAClX2yBrtNJf5sV/Ovj37yk4not//ALU/v7/dLwZf2ypRRJa0XIyz0VToJvqVH1cfVm9nJ+eG8tuF6vkt5K3ae3v/AD9UbUY945oaEdEhAAAAAAAAACDvdlX6PZ3mvCpU6seGjrS7F4tEHiGp8ji6d56R927DTmszE5VYJy6WR/pNbGS+qp4OX4n6sfDTwXEsOH6Xy2Te3ox8/Y05snJXp3acjqFeAAAAAAAAVa891VWxq0Uo1dsdSqfKX98Sq13Doy+fj6W+v5SMWfl6W7KBUg4txknFp4NNYNPc0c7as1nae6bE7vk8egAABcf2e29qU6DehrPjwa0SXk+xl3wjN1nFPvj/ACiamvay8l6iM0vxZejtcmtVWKl2+i/GOPacxxTHyZ9/GN/8J+ntvT3PC6VozLZSeyTcX+ZYLxwNfDr8mor7ejLNG9JakdWrgD8kk1g9KfiBl158kfRq7S/hz0w4LbHs8sDlNdpvIZNo7T1j7f0scWTnr7UOQm1qd2MqfSbPGT9OPVn7y29qwZ1ui1Hl8UWnv2lW5acltkuS2sAAAAAAAAzC+GUemtUkn1aXUjzXpPv8kctxLP5XNMR2r0+6wwU5a+9CpY6tL8yBEb9IbWrXeyarNZ4w9Z6ZvfN6+7Quw6/SYIwYop6/X71dkvz23SZJawAAAAAAAABB3ju7C1LOWEKq1S2S4T4cdngQdZoa6iN46W8fu3Yss09zOLZZJ0ZunUi4yjrT809q4nM5cVsVuW8bSnVtFo3h4GtkAAJW61bMtlF75Zv6k18SZoLcuor8GrNG9JaqdYrlH/aPDrUZcJrxi/iyi4zHWk+//CXpfWq2TJYV6T3VIfzIqdPO2Ws+2Pqk39GWwnZqsAARF6cmfSLPKKXXh1oc1s7Viu4h67T+XxTWO8dYbcV+WzLDk1isNyModFaVBvq1uq/eWmD81+YsuF5/J5uWe1un9+poz03rv4NJOmQAAAAAAAHzUTaaTwbTweGOD2PA8nfboKb+4S/xD/0/+xTf+NH85+CV+q9jpybcuNKrCpKq5qDxzczDFrVpx34PsNmHhVceSLzbfZ5bUTMbbLWWyMAADAo/7+y/w6/1P+pRf+1P8Pn+Ev8AS+1YLt5b+lwnJw6NwlhhnY46McdSLHR6v9RWbbbbS05cfJOyYJjUpFW/U4tx6COMW1/EetPD2Sjtxe1ZmOTt7fwlxpon1vj9/J/cR/W/6TH/ANmf4fP8Pf0seL8d/Kn3Mf1v5D/2bfw+f4P0seJ+/lT7mH638jz/ANm38I+J+ljxRuWbx/SoZs6EE16MlJ50fDSuBG1OvjPXa1I39U79mymHknpKCK9uAAEndmm5Wyil7afcm/gS9DG+op72vLPmS1c61WqP+0efWoR4TfjFfBlFxmetI9/+EvS+tVsmQxr0lvqQ/mRVaeN8tY9sfVIv6MthOyVgAAAVK23IjOpOcargpSbzczHNx0tY47yoy8Jre82i226TXUzEbbPKFxMGmrQ008U+j1NaU/SMI4PETvF5+D39T7FxRdIr9AAAAAAAAAAAAAAAx/KlDo69WHszkuzOeHhgcbqKcmW1fbK0pO9YlZP2d2nCpVp+1FSXOLwf8y7iz4Pk2tan9o+pjpEr4X6Gyy9Vj6K11Fsm8+PKWl+OK7DlOIYvJ57e3r8fyscNuakIghNoAAAAAAC1fs/sWdWlVeqnHBe9L/hPvRb8Ixb5JyeHT4o2pttXZoB0KEzW/Fq6S1yS1UoqPb6T/mw7DmOKZOfPt4Rt/lP09dqe9z3Rs+fbKW6Lcn+VaPHAw4dTn1FfZ1e5p2pLUjqleAAAAAAAAAAAAAAAAAAAAAAZ1f2xZlpVRaqscfzR0PwzTm+LYuXLF/GPnCdp7b128EPke3dBXp1dkX1uMXol4NkLTZvI5a38Po23rzVmGtwmmk08U1invT1HYRO8bwrFfvnkZ16SnBY1KWLS9qPrR56muXEr+I6Wc2Pmr6UfP2N+DJyztPaWbnMJ4AAAAAHpZqEqk4wgs6UnglvfyM6Ute0Vr3l5MxEby1fIeTI2ajGmtLWmT9qT1v4ckjrdNgjBjikf7KtyX57bvXKdtjQpTqy1QXe9i7XgjPNljFSb29TytZtO0MirVXOUpy0yk23zbxZx17Ta02nvKziNo2XT9nlhwVSu1r6keS0y8c1djLzg+HaLZJ9fSP8Af97Impt2quZdIoAAAAAAAAAAAAAAAAAAAAABD3qyX9Is7UVjOHWhxaWldqxXcQ9dp/LYpiO8dYbcN+WzLTk1ivVxstqUfo1R9aP8Nv1o7Y81s4ci/wCF6vmr5K3eO3u8P6+iHqMe080LgXKKqF57p9I3Ws6Sm9MoalJ7XHc+H9un13DeeZyYu/rjx/KTiz7dLKPVpyjJxknGS1prBrmmUFqzWdrRtKZE79nwePQAB05PsFWvPMpQc3t3R4yepG3DgyZrctI3Y2tFY3lot3LvQssc54Tqy1y2RW6HDjtOl0ehrp43728f8Qg5cs39ycJzSzq+eXFXn0VN40qb0tapz1Y8lpS7eBzfEtZ5W3k6do+c/hOwY+WN57oCyWaVWpGnBYym8F83wWvsK7FjtkvFK95brTERvLW8nWONGlClHVBYc3tb5vFnY4scYqRSvaFba02neXSbGIAAAAAAAAAAAAAAAAAAAAAAAz++uQujm7RTX1c310vUm9vJvx5nPcT0fJbyte09/ZP5+qbgybxyyq8JuLTTaaeKa1prU0VMTNZ3jukNCuzeiNdKnVajV1J6lU5bpcO46TRcQrm8y/S31/3wQcuGa9Y7LMWbQ48oZLo11hVpxnueprlJaUacuDHlja8bsq3tXtKv2m4tF+hUnDg8JJeT8SuvwfFPo2mG+NTb1w5o3B32jR/lf9zVHBvG/wAvyy/Vex32O5Vmg8ZudXg3hHujp8STj4Vgr1tvPv8AwwtqLT26LDZ7PCnHNhGMIrZFYIsaUrSNqxtDRMzPd6Skkm20ktbepLiezMR1eKLem9WenRs76j0Sn7XCHDj/AG6LXcS5t8eLt65+33TMWDbrZUClSmhXMyD0MemqL6ya0J+pH+p/8bzpOG6PyVfKX9KflCDny807R2WgtEcAAAAAAAAAAAAAAAAAAAAAAAAPirTUouMkpRksGnqaetM8tWLRtPYidmdXluzKzt1KacqPe6fCW9ce/jzWt4fbDM3p1r9Pwn4s0W6T3V0rW9Ysj3urUUo1ProLe+ulwlt7Sz03E8mPzb+dHzaL4K26x0W2wXpstX1+jluqdXx1eJcYuIYMn7tp9vRFthvHqTFOrGSxjJSXBp+RMi0T2a5jZ9nrx4Wi2U6axnOEF+KSXmYXyUpG9piHsVmeyByjfOz09FPGtLhoj2yfwTK/NxTDTpXzp+Xxbq6e09+inZYy9XtOibzYbIR0R7fafMpdTrcufpbpHglUxVp2RkU20ksW9SWtvgRYiZnaGxebrXVzGq1ddbXCHs7nL8XDZz1X+h4dyTGTL39UeH5RM2ffpVcC4RQAAAAAAAAAAAAAAAAAAAAAAAAAAPxoCq5bubTqYzoNUpez6j5ez2aOBU6rhdL+dj6T8vwk49RMdLdVMyhkytQeFWnKHHDGL5SWgpM2my4Z8+u30+KVW9bdpcZoZv2EmtTa5aD2JmOzx6O0z9uf6n8zLyt/5T8ZecseDyZgyAJjJV2rTXwah0cPanil2LW/LiTsHD82X1bR4z9mq+atV5yJdyjZtKWfU2zlrXurVHz4l9ptDjwdY6z4oeTLa/uTJMagAAAAAAAAAAAAAAAAAAAAAAAAAAAAAB+SimsGsU9j2nkxuIi2XYslTS6Si98G4+C0eBEyaDT371+HRtrmvHrRdW4lB+jVqLnmv4IizwfF6rT8vs2RqbeDyVw4ffS/SvmYRwan8p+T39VPg6qFx7MvSlUnwckl4LHxNtOEYI7zM/77GM6myYsORrPR006UYvfhjL9T0k3FpcWL0KxDVbJa3eXeb2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Picture 12" descr="chef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4015" y="2466598"/>
            <a:ext cx="818385" cy="8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upervisor 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flipH="1">
            <a:off x="7431637" y="5786181"/>
            <a:ext cx="778585" cy="778586"/>
          </a:xfrm>
          <a:prstGeom prst="rect">
            <a:avLst/>
          </a:prstGeom>
          <a:noFill/>
        </p:spPr>
      </p:pic>
      <p:pic>
        <p:nvPicPr>
          <p:cNvPr id="18" name="Picture 34" descr="documents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0" y="926399"/>
            <a:ext cx="430394" cy="43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pp home ic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48" y="842544"/>
            <a:ext cx="520978" cy="5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cheff ic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6670" y="692696"/>
            <a:ext cx="609219" cy="6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urger icon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60" y="9915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abbage icon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6" y="1509459"/>
            <a:ext cx="635792" cy="6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nimals Cow icon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45" y="155252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387075" y="1857220"/>
            <a:ext cx="1115618" cy="360040"/>
            <a:chOff x="-1" y="3661692"/>
            <a:chExt cx="1115618" cy="360040"/>
          </a:xfrm>
        </p:grpSpPr>
        <p:sp>
          <p:nvSpPr>
            <p:cNvPr id="29" name="28 Rectángulo"/>
            <p:cNvSpPr/>
            <p:nvPr/>
          </p:nvSpPr>
          <p:spPr>
            <a:xfrm>
              <a:off x="27036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171052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315068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459084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603100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747116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891132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1035148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7" name="36 Conector recto"/>
            <p:cNvCxnSpPr/>
            <p:nvPr/>
          </p:nvCxnSpPr>
          <p:spPr>
            <a:xfrm>
              <a:off x="0" y="3933056"/>
              <a:ext cx="1115617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-1" y="3717032"/>
              <a:ext cx="1115617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14" descr="https://sede.upv.es/tramita/imagenes/sistemas/upv/new/iconosservicios/at-economicayservicios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7195"/>
            <a:ext cx="496848" cy="44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27436"/>
            <a:ext cx="833832" cy="8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graph icon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68" y="2273543"/>
            <a:ext cx="435376" cy="43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Q icon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70" y="1393724"/>
            <a:ext cx="196461" cy="1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System Dashboard icon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26" y="2041796"/>
            <a:ext cx="319480" cy="3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4" descr="documents icon">
            <a:hlinkClick r:id="rId6"/>
          </p:cNvPr>
          <p:cNvPicPr>
            <a:picLocks noChangeAspect="1" noChangeArrowheads="1"/>
          </p:cNvPicPr>
          <p:nvPr/>
        </p:nvPicPr>
        <p:blipFill>
          <a:blip r:embed="rId2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84" y="821089"/>
            <a:ext cx="449326" cy="44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App home icon">
            <a:hlinkClick r:id="rId9"/>
          </p:cNvPr>
          <p:cNvPicPr>
            <a:picLocks noChangeAspect="1" noChangeArrowheads="1"/>
          </p:cNvPicPr>
          <p:nvPr/>
        </p:nvPicPr>
        <p:blipFill>
          <a:blip r:embed="rId3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72" y="764704"/>
            <a:ext cx="520978" cy="5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burger 2 icon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52" y="9720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hef icon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0992" y="692696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abbage icon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10" y="1509459"/>
            <a:ext cx="635792" cy="6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Animals Cow icon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39" y="155252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49 Grupo"/>
          <p:cNvGrpSpPr/>
          <p:nvPr/>
        </p:nvGrpSpPr>
        <p:grpSpPr>
          <a:xfrm>
            <a:off x="3942169" y="1857220"/>
            <a:ext cx="1115618" cy="360040"/>
            <a:chOff x="-1" y="3661692"/>
            <a:chExt cx="1115618" cy="360040"/>
          </a:xfrm>
        </p:grpSpPr>
        <p:sp>
          <p:nvSpPr>
            <p:cNvPr id="51" name="50 Rectángulo"/>
            <p:cNvSpPr/>
            <p:nvPr/>
          </p:nvSpPr>
          <p:spPr>
            <a:xfrm>
              <a:off x="27036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171052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315068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459084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603100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747116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891132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1035148" y="3661692"/>
              <a:ext cx="72008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9" name="58 Conector recto"/>
            <p:cNvCxnSpPr/>
            <p:nvPr/>
          </p:nvCxnSpPr>
          <p:spPr>
            <a:xfrm>
              <a:off x="0" y="3933056"/>
              <a:ext cx="1115617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>
              <a:off x="-1" y="3717032"/>
              <a:ext cx="1115617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14" descr="https://sede.upv.es/tramita/imagenes/sistemas/upv/new/iconosservicios/at-economicayservicios.png"/>
          <p:cNvPicPr>
            <a:picLocks noChangeAspect="1" noChangeArrowheads="1"/>
          </p:cNvPicPr>
          <p:nvPr/>
        </p:nvPicPr>
        <p:blipFill>
          <a:blip r:embed="rId2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58" y="1777195"/>
            <a:ext cx="496848" cy="44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06" y="1427436"/>
            <a:ext cx="833832" cy="8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graph icon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62" y="2273543"/>
            <a:ext cx="435376" cy="43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Q icon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64" y="1393724"/>
            <a:ext cx="196461" cy="1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System Dashboard icon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20" y="2041796"/>
            <a:ext cx="319480" cy="3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135508" y="232346"/>
            <a:ext cx="6884764" cy="298063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Elipse"/>
          <p:cNvSpPr/>
          <p:nvPr/>
        </p:nvSpPr>
        <p:spPr>
          <a:xfrm>
            <a:off x="7038084" y="1618369"/>
            <a:ext cx="414236" cy="451966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Elipse"/>
          <p:cNvSpPr/>
          <p:nvPr/>
        </p:nvSpPr>
        <p:spPr>
          <a:xfrm>
            <a:off x="7452320" y="1904436"/>
            <a:ext cx="333844" cy="30042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Elipse"/>
          <p:cNvSpPr/>
          <p:nvPr/>
        </p:nvSpPr>
        <p:spPr>
          <a:xfrm>
            <a:off x="7668344" y="2216578"/>
            <a:ext cx="166922" cy="204310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CuadroTexto"/>
          <p:cNvSpPr txBox="1"/>
          <p:nvPr/>
        </p:nvSpPr>
        <p:spPr>
          <a:xfrm rot="16200000">
            <a:off x="3191449" y="998179"/>
            <a:ext cx="253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.</a:t>
            </a:r>
          </a:p>
          <a:p>
            <a:r>
              <a:rPr lang="es-ES" sz="2000" b="1" dirty="0" smtClean="0"/>
              <a:t>.</a:t>
            </a:r>
          </a:p>
          <a:p>
            <a:r>
              <a:rPr lang="es-ES" sz="2000" b="1" dirty="0"/>
              <a:t>.</a:t>
            </a:r>
          </a:p>
        </p:txBody>
      </p:sp>
      <p:pic>
        <p:nvPicPr>
          <p:cNvPr id="74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91" y="3904754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abbage icon">
            <a:hlinkClick r:id="rId16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84" y="5272906"/>
            <a:ext cx="293946" cy="2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Animals Cow icon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96" y="520089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Tomato icon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59" y="5272906"/>
            <a:ext cx="290989" cy="2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75" y="3904754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0" descr="cheff icon">
            <a:hlinkClick r:id="rId12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4187" y="5200898"/>
            <a:ext cx="375973" cy="3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chef icon">
            <a:hlinkClick r:id="rId33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5000" y="5217914"/>
            <a:ext cx="358956" cy="3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71" y="3904754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70" y="3904754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8" descr="burger 2 icon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4" y="5277727"/>
            <a:ext cx="224020" cy="22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burger icon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82" y="5272906"/>
            <a:ext cx="228840" cy="2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47" y="3976762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67" y="4057154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Age Child Male Dark icon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51" y="5364034"/>
            <a:ext cx="379158" cy="3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6" descr="Person Male Light icon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72" y="5034910"/>
            <a:ext cx="329123" cy="3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8" descr="People Patient Female icon">
            <a:hlinkClick r:id="rId44"/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72" y="5374825"/>
            <a:ext cx="368368" cy="3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4" descr="Age Child Female Light icon">
            <a:hlinkClick r:id="rId46"/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21" y="4984874"/>
            <a:ext cx="379159" cy="3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71" y="4055072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91" y="4057154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75" y="4057154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100 Elipse"/>
          <p:cNvSpPr/>
          <p:nvPr/>
        </p:nvSpPr>
        <p:spPr>
          <a:xfrm>
            <a:off x="755576" y="3328690"/>
            <a:ext cx="5536106" cy="3124646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 de flecha"/>
          <p:cNvCxnSpPr>
            <a:stCxn id="101" idx="5"/>
            <a:endCxn id="17" idx="3"/>
          </p:cNvCxnSpPr>
          <p:nvPr/>
        </p:nvCxnSpPr>
        <p:spPr>
          <a:xfrm>
            <a:off x="5480938" y="5995742"/>
            <a:ext cx="1950699" cy="1797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91" y="4209554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2" descr="document checkbox icon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75" y="4209554"/>
            <a:ext cx="929801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imals Pig icon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91" y="5853906"/>
            <a:ext cx="355104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Animals Pig icon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96" y="5997922"/>
            <a:ext cx="355104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Animals Pig icon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23" y="5704954"/>
            <a:ext cx="355104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Animals Pig icon">
            <a:hlinkClick r:id="rId48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3836" y="5862354"/>
            <a:ext cx="355104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106 Elipse"/>
          <p:cNvSpPr/>
          <p:nvPr/>
        </p:nvSpPr>
        <p:spPr>
          <a:xfrm>
            <a:off x="2398239" y="5704954"/>
            <a:ext cx="1137645" cy="633116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CuadroTexto"/>
          <p:cNvSpPr txBox="1"/>
          <p:nvPr/>
        </p:nvSpPr>
        <p:spPr>
          <a:xfrm>
            <a:off x="7181428" y="3212976"/>
            <a:ext cx="1279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C00000"/>
                </a:solidFill>
              </a:rPr>
              <a:t>¿Estructura</a:t>
            </a:r>
          </a:p>
          <a:p>
            <a:pPr algn="ctr"/>
            <a:r>
              <a:rPr lang="es-ES" sz="1600" dirty="0" smtClean="0">
                <a:solidFill>
                  <a:srgbClr val="C00000"/>
                </a:solidFill>
              </a:rPr>
              <a:t>organizativa?</a:t>
            </a:r>
          </a:p>
        </p:txBody>
      </p:sp>
      <p:sp>
        <p:nvSpPr>
          <p:cNvPr id="109" name="108 CuadroTexto"/>
          <p:cNvSpPr txBox="1"/>
          <p:nvPr/>
        </p:nvSpPr>
        <p:spPr>
          <a:xfrm>
            <a:off x="6588224" y="5220489"/>
            <a:ext cx="248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C00000"/>
                </a:solidFill>
              </a:rPr>
              <a:t>¿Captación de la opinión de</a:t>
            </a:r>
          </a:p>
          <a:p>
            <a:pPr algn="ctr"/>
            <a:r>
              <a:rPr lang="es-ES" sz="1600" dirty="0" smtClean="0">
                <a:solidFill>
                  <a:srgbClr val="C00000"/>
                </a:solidFill>
              </a:rPr>
              <a:t>los grupos de interés?</a:t>
            </a:r>
          </a:p>
        </p:txBody>
      </p:sp>
      <p:pic>
        <p:nvPicPr>
          <p:cNvPr id="1028" name="Picture 4" descr="star full icon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75" y="3789040"/>
            <a:ext cx="305337" cy="3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"/>
          <p:cNvSpPr/>
          <p:nvPr/>
        </p:nvSpPr>
        <p:spPr>
          <a:xfrm>
            <a:off x="3993559" y="5005143"/>
            <a:ext cx="746139" cy="9155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Picture 18" descr="http://carnica.cdecomunicacion.es/system/attachments/21765/news_story/DOP.gif?13717979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62" y="4725144"/>
            <a:ext cx="561602" cy="5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urope ic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6" y="1060620"/>
            <a:ext cx="1097448" cy="10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LA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ACREDITACIÓN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PLUS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" name="AutoShape 4" descr="data:image/jpeg;base64,/9j/4AAQSkZJRgABAQAAAQABAAD/2wCEAAkGBxEREBQSEhMUERMSGBgbFhcWFBcYFxIVGBQXFxYYFBYYHCggGRoqHBUVITEhJSkrLjouFx8zODMsNygtLysBCgoKDg0OGxAQGywkHyQsLCwwNC80LDQsLDAtLCwsNCwsLCwsLCw0LywsLC0sLCwsLCwsLCwsLCwwLCwsLCwsLP/AABEIALQBFwMBEQACEQEDEQH/xAAbAAEAAwEBAQEAAAAAAAAAAAAABQYHBAMCAf/EAEQQAAIBAQMIBgYHBgYDAAAAAAABAgMEBhEFEiExQVFhcRMigZGhsTJCUnLB0RQjQ1NigpIHFjOy0vBUc5PC4eIVotP/xAAaAQEAAgMBAAAAAAAAAAAAAAAABAUCAwYB/8QAMhEBAAIBAgQBCwQDAQEAAAAAAAECAwQRBRIhMVETIjJBYXGRobHR4RRCUoHB8PEVI//aAAwDAQACEQMRAD8A3EAAAAAAAAAAAAAAAAAAAAAAAAAAAAAAAAAAAAAAAAAAAAAAAAAAAAAAAAAAAAAAAAAAAAAAAAAAAAAAAAAAAAAAAAAAAAAAAAAAAAAAAAAAAAAAAAAAAAAAAAAAAAAAAAAAAAAAB5168ILOnKMFvk0l4mNrVrG9p2exEz2QdsvjZaeiLlVf4I6O+WC7iDk4np6dp39zdXT3n2Ia038l9nRS4yk34JLzIV+Mz+ynxlsjTR65R1a+NrlqlCHuwX+7EjW4rqJ7bR/TZGno5Z3ltj+2l2KK8kaZ4hqZ/f8AT7MvI08Hn+8Fr+/qd55+u1H85+T3yVPB6QvLbF9tLtUX5o9jiGpj930+zzyNPB10b5WuOtwnzh/Tgbq8V1Ed9p/pjOnokbNfyX2lFPjCWHg18STTjP8AOnwlrnTeEpmx3vslTQ5SpPdOOH/ssV4k3HxPT37zt7/92arYLwnKNaM1nRkpJ7U013on1tFo3iWqYmO77PXgAAAAAAAAAAAAAAAAAAAAAAAAR+VMs0LOvrJpPZFaZPlFeb0EfPqsWGPPn7s6Y7W7KdlS+taeKoxVKO94Sn8l4lNn4tkt0xxtHz+yVTTVj0uqt2i0TqPOqSlN75Nvux1FXfJa873ndIiIjs8jB6YgekaE2sVGTW/NeHfqM4x3mN4idnm8PmMcd3a0vM8iu49FZ37UP1oy8l7Y+MPN3xOk1ti+UovyZ5NJj1x8Ye7vzMeGODw34aO8x5Z232HyePQD2stqqUnnU5yg98W137zZjy3xzvSZhjNYnus2S77VY4KvFVF7UcIy7VqfgWmDi169Msb+2O7RfTRPorhkzK1G0LGlNSe2OqUecXp7S5w6nHmjek7/AFRb0tXu7jewAAAAAAAAAAAAAAAAAAAA87RXjTi5zkoxjrbeCRja0Vje07Q9iJmdoUjLl85SxhZurH7xrrP3VsXF6eRR6risz5uH4/ZLx6eI62VKc3Jtttt623i3zbKaZmZ3lJfJ49TOTbsWmtg1Do4+1PR3LW+4nYeHZ8vXbaPb9mm2alUxWu7Y7JFStVWU3shHq53KK09uKRNtodNp45s1t/Z+O/zaoy3vPmwiLTl2K0WahToL2s1SqP8ANLV48yHfWxHTDSK+31tsYt/SndFWi0TqPGcpTe+Tb8yHfJe872mZbYiI7PIwegAD7pVZReMW4vem0/Ayre1Z3rOzyYie6RoZX2V6VO0R3tKNTsqR09+JKpq9+mWsWj5/FrnH/GdkvZch2O1rGzVZUp7ac+thy2tccWTKaPTamN8NpifCf9/y1zkvT0oReU7t2mhi3DPivWh1l2rWu4iZ+H58XWY3j2NlM1LIghNr7pVJRkpRbjJamng1yaMq2ms71naXkxv0lb8hXzawhadK2VEtK9+K1813FzpeK/tzfH7ouTT+uq60asZxUotSi9KaeKa4MvK2i0bx2RZjbpL7PXgAAAAAAAAAAAAAAAA4cr5Vp2ann1H7sV6U3uS+Jo1GopgrzX/6zpSbztDNctZaq2qWM3hFejBejH5vicxqtXk1E727eqE/HjikdEaRWxMZEu7WtOlLMp+3LU/dXreXEm6XQZc/XtHj9mrJlrT3r3ki7tns+DjHPmvXlpf5dkew6DT6LFh61jefGe6FfLazhvNeiNDGlSwlV2vXGnz3y4d5H1vEIw+ZTrb6M8WHm6z2Z9aK8qknOcnOT1tvFs5y97XtzWneU6IiI2h7ZPydVryzaUHN7XsXOT0I2YdPkzTtSN/o8tete615PuLtr1Py0/6mvgW+Hg8d8lvh90a2p/jCcs917HD7JS4ybl5vAnU4fp6/t+PVpnNefW6v/CWX/D0f9OPyNv6TB/Cvwhj5S/jLmr3Ysc/sYx93GP8AKzXfQae3ekf10ZRmvHrQtvuLF6aNRp+zPSv1LSu5kHLwes9cdtve211M/uhVMpZKrWd4VYOO6WuMuUl5ayoz6bLhna8fZJpetuzkpzcWpRbjJaU08Gnwa1GmtprO8TtLLbdfLr3q6VqjXaVTVGepT4PdLwZ0Oh4jGTbHk9Lx8fyh5cG3WvZJZXu1Z7Ri83o5v14LBt/iWqXmSdRoMWbrMbT4w10zWqomWsgVrM8ZLOhsnHV+b2XzKDU6LLg6z1jxhMplrfsiiG2pXIWXatll1etTb60G9D4x3MmaTWX089OtfD7NWTFF49rScl5Sp2imp03itqeuL3SWxnTYM9M1eakoF6TWdpdhuYgAAAAAAAAAAAAAI/LWVqdlp589LeiMds3uXDeyPqdRTBTmt/1nSk3naGX5SyhUtFR1Kjxb1LZFborYjlc+e+a/Nf8A4sKUisbQ5ksXgtLepLW3wNURMztDJdruXQSwqWlYvWqexe/vfDvL3R8MiPPzfD7omXUeqq5RSSwWhIukV+VI4prFrFYYrWuK4nkxvAy+8OQqtlni8Z05PRPi9k90vM5XWaO+C289Yn1/f2/VY4ssXj2uy7N15WjCpVxhS2LVKpy3R492836Lh05fPydK/X8MMubl6R3aBZbNClFQpxUIrUkjoaUrSOWsbQhTMzO8vYzeOa02+jS/iVIQ96ST7mzXfNjp6Voj3sorae0OT94rJ9/T7zT+t0/84ZeSv4Ouy2+jV/h1IT92SfgmbqZcd/RtE+5jNZjvDpNjF516MZxcZxUovWmsUzG1YtG1o3h7EzHWFBvPdZ0catHGVL1o63T48Y+Rz+u4d5KOfH6Prjw/CZiz83S3dVypSWh3Ny/00ehqP62C0N/aR/qW3v3nScO1nla8l/Sj5wg58XLO8dllnFNNNJp609Ka4os5iJ6SjqVeO6GGNSzLFa5U/wD5/wBPduKTWcM/fh+H2+yXiz+qymFGlu3JOU6lmqKdN+9F6prc/mb9PqL4L81f79rC9IvG0tQyTlOnaaaqQfNbYS2pnV4M9M1Oev8AxX3pNJ2l2m5gAAAAAAAAAAADnt9shRpyqTeEYrTx3JcW9Bry5K46Te3aHtazadoZXljKc7TVdSejZGOyEdiXxZyep1Fs9+a39exZUpFI2hxRi20ksW9CS1t7EjRETM7QyaHdW7SoJVaqTrPUtlJbl+Le+zn0eg0EYY57+l9PyhZs3N0jssxaI4AA+K1GM4uM0pRloaaxTXFHlqxaNp7PYnbrD6iktC0JHrxxZXytSs0M+o9foxXpSe5L4mjUaimCvNf/AKzpSbztCgZWvVaKzai+hh7MHpfvS1vswOe1HEs2XpXzY9nf4ptMFa9+qCZXtwAW/aO3UT+SL12ii0pvpobpPrL3Za+/EsdPxLLi6W86Pn8Wi+Ctu3RfslZTpWmGfTeO9P0ovdJHQ4M9M1eakod6TSdpdrRuYM3vhkL6PUVSmvqqj1exLXm8tbXJnM8R0fkbc9PRn5Sn4MvNG090HZLTKlUjUg8JQeK+T4bO0gY8lsd4vXvDbMRMbS1vJttjXpQqx1TWPJ7V2PFHY4csZaRePWrbV5Z2l0mxiqt7LsqqnWorCqtMor7TivxeZVa/QRljymP0vr+UjDm5ek9mftHOdk5I5CytOy1VOOmL0Tj7UfmtjJWk1NtPfmjt64a8mOLxs1OyWmNWEakHnRksU/72nV0vW9YtXtKumJidpexm8AAAAAAAAAADOL55Z6ar0UH9XSf656m+S0pdpzfEtX5S/k69o+c/hOwY+WN57yrhVpC9XKyBmpWiqus/4afqp+s+L2cOZ0HDNFyR5W/ee3sQ8+XfzYXAuEUAAAAACm3yu9UqSdopuVR4daD0tJfd8NuHMpuI6G958rTr7Pt9krBliPNlRygTAAAAAdmScpVLNVVSD96OycdqZv0+ovgvzV/6wvSLxtLVrBbIVqcakHjGSx5b0+Keg63FkrkpF69pV1qzWdpfGVLDGvRnSlqktD3PY+x4HmfFGXHNJ9ZS01neGR1qThKUZLCUW01uaeDOOtWa2ms94WcTvG65/s7t2ipQb1dePlL/AG97Lvg+beLY598f5RdTXtZdC7RAClX2yBrtNJf5sV/Ovj37yk4not//ALU/v7/dLwZf2ypRRJa0XIyz0VToJvqVH1cfVm9nJ+eG8tuF6vkt5K3ae3v/AD9UbUY945oaEdEhAAAAAAAAACDvdlX6PZ3mvCpU6seGjrS7F4tEHiGp8ji6d56R927DTmszE5VYJy6WR/pNbGS+qp4OX4n6sfDTwXEsOH6Xy2Te3ox8/Y05snJXp3acjqFeAAAAAAAAVa891VWxq0Uo1dsdSqfKX98Sq13Doy+fj6W+v5SMWfl6W7KBUg4txknFp4NNYNPc0c7as1nae6bE7vk8egAABcf2e29qU6DehrPjwa0SXk+xl3wjN1nFPvj/ACiamvay8l6iM0vxZejtcmtVWKl2+i/GOPacxxTHyZ9/GN/8J+ntvT3PC6VozLZSeyTcX+ZYLxwNfDr8mor7ejLNG9JakdWrgD8kk1g9KfiBl158kfRq7S/hz0w4LbHs8sDlNdpvIZNo7T1j7f0scWTnr7UOQm1qd2MqfSbPGT9OPVn7y29qwZ1ui1Hl8UWnv2lW5acltkuS2sAAAAAAAAzC+GUemtUkn1aXUjzXpPv8kctxLP5XNMR2r0+6wwU5a+9CpY6tL8yBEb9IbWrXeyarNZ4w9Z6ZvfN6+7Quw6/SYIwYop6/X71dkvz23SZJawAAAAAAAABB3ju7C1LOWEKq1S2S4T4cdngQdZoa6iN46W8fu3Yss09zOLZZJ0ZunUi4yjrT809q4nM5cVsVuW8bSnVtFo3h4GtkAAJW61bMtlF75Zv6k18SZoLcuor8GrNG9JaqdYrlH/aPDrUZcJrxi/iyi4zHWk+//CXpfWq2TJYV6T3VIfzIqdPO2Ws+2Pqk39GWwnZqsAARF6cmfSLPKKXXh1oc1s7Viu4h67T+XxTWO8dYbcV+WzLDk1isNyModFaVBvq1uq/eWmD81+YsuF5/J5uWe1un9+poz03rv4NJOmQAAAAAAAHzUTaaTwbTweGOD2PA8nfboKb+4S/xD/0/+xTf+NH85+CV+q9jpybcuNKrCpKq5qDxzczDFrVpx34PsNmHhVceSLzbfZ5bUTMbbLWWyMAADAo/7+y/w6/1P+pRf+1P8Pn+Ev8AS+1YLt5b+lwnJw6NwlhhnY46McdSLHR6v9RWbbbbS05cfJOyYJjUpFW/U4tx6COMW1/EetPD2Sjtxe1ZmOTt7fwlxpon1vj9/J/cR/W/6TH/ANmf4fP8Pf0seL8d/Kn3Mf1v5D/2bfw+f4P0seJ+/lT7mH638jz/ANm38I+J+ljxRuWbx/SoZs6EE16MlJ50fDSuBG1OvjPXa1I39U79mymHknpKCK9uAAEndmm5Wyil7afcm/gS9DG+op72vLPmS1c61WqP+0efWoR4TfjFfBlFxmetI9/+EvS+tVsmQxr0lvqQ/mRVaeN8tY9sfVIv6MthOyVgAAAVK23IjOpOcargpSbzczHNx0tY47yoy8Jre82i226TXUzEbbPKFxMGmrQ008U+j1NaU/SMI4PETvF5+D39T7FxRdIr9AAAAAAAAAAAAAAAx/KlDo69WHszkuzOeHhgcbqKcmW1fbK0pO9YlZP2d2nCpVp+1FSXOLwf8y7iz4Pk2tan9o+pjpEr4X6Gyy9Vj6K11Fsm8+PKWl+OK7DlOIYvJ57e3r8fyscNuakIghNoAAAAAAC1fs/sWdWlVeqnHBe9L/hPvRb8Ixb5JyeHT4o2pttXZoB0KEzW/Fq6S1yS1UoqPb6T/mw7DmOKZOfPt4Rt/lP09dqe9z3Rs+fbKW6Lcn+VaPHAw4dTn1FfZ1e5p2pLUjqleAAAAAAAAAAAAAAAAAAAAAAZ1f2xZlpVRaqscfzR0PwzTm+LYuXLF/GPnCdp7b128EPke3dBXp1dkX1uMXol4NkLTZvI5a38Po23rzVmGtwmmk08U1invT1HYRO8bwrFfvnkZ16SnBY1KWLS9qPrR56muXEr+I6Wc2Pmr6UfP2N+DJyztPaWbnMJ4AAAAAHpZqEqk4wgs6UnglvfyM6Ute0Vr3l5MxEby1fIeTI2ajGmtLWmT9qT1v4ckjrdNgjBjikf7KtyX57bvXKdtjQpTqy1QXe9i7XgjPNljFSb29TytZtO0MirVXOUpy0yk23zbxZx17Ta02nvKziNo2XT9nlhwVSu1r6keS0y8c1djLzg+HaLZJ9fSP8Af97Impt2quZdIoAAAAAAAAAAAAAAAAAAAAABD3qyX9Is7UVjOHWhxaWldqxXcQ9dp/LYpiO8dYbcN+WzLTk1ivVxstqUfo1R9aP8Nv1o7Y81s4ci/wCF6vmr5K3eO3u8P6+iHqMe080LgXKKqF57p9I3Ws6Sm9MoalJ7XHc+H9un13DeeZyYu/rjx/KTiz7dLKPVpyjJxknGS1prBrmmUFqzWdrRtKZE79nwePQAB05PsFWvPMpQc3t3R4yepG3DgyZrctI3Y2tFY3lot3LvQssc54Tqy1y2RW6HDjtOl0ehrp43728f8Qg5cs39ycJzSzq+eXFXn0VN40qb0tapz1Y8lpS7eBzfEtZ5W3k6do+c/hOwY+WN57oCyWaVWpGnBYym8F83wWvsK7FjtkvFK95brTERvLW8nWONGlClHVBYc3tb5vFnY4scYqRSvaFba02neXSbGIAAAAAAAAAAAAAAAAAAAAAAAz++uQujm7RTX1c310vUm9vJvx5nPcT0fJbyte09/ZP5+qbgybxyyq8JuLTTaaeKa1prU0VMTNZ3jukNCuzeiNdKnVajV1J6lU5bpcO46TRcQrm8y/S31/3wQcuGa9Y7LMWbQ48oZLo11hVpxnueprlJaUacuDHlja8bsq3tXtKv2m4tF+hUnDg8JJeT8SuvwfFPo2mG+NTb1w5o3B32jR/lf9zVHBvG/wAvyy/Vex32O5Vmg8ZudXg3hHujp8STj4Vgr1tvPv8AwwtqLT26LDZ7PCnHNhGMIrZFYIsaUrSNqxtDRMzPd6Skkm20ktbepLiezMR1eKLem9WenRs76j0Sn7XCHDj/AG6LXcS5t8eLt65+33TMWDbrZUClSmhXMyD0MemqL6ya0J+pH+p/8bzpOG6PyVfKX9KflCDny807R2WgtEcAAAAAAAAAAAAAAAAAAAAAAAAPirTUouMkpRksGnqaetM8tWLRtPYidmdXluzKzt1KacqPe6fCW9ce/jzWt4fbDM3p1r9Pwn4s0W6T3V0rW9Ysj3urUUo1ProLe+ulwlt7Sz03E8mPzb+dHzaL4K26x0W2wXpstX1+jluqdXx1eJcYuIYMn7tp9vRFthvHqTFOrGSxjJSXBp+RMi0T2a5jZ9nrx4Wi2U6axnOEF+KSXmYXyUpG9piHsVmeyByjfOz09FPGtLhoj2yfwTK/NxTDTpXzp+Xxbq6e09+inZYy9XtOibzYbIR0R7fafMpdTrcufpbpHglUxVp2RkU20ksW9SWtvgRYiZnaGxebrXVzGq1ddbXCHs7nL8XDZz1X+h4dyTGTL39UeH5RM2ffpVcC4RQAAAAAAAAAAAAAAAAAAAAAAAAAAPxoCq5bubTqYzoNUpez6j5ez2aOBU6rhdL+dj6T8vwk49RMdLdVMyhkytQeFWnKHHDGL5SWgpM2my4Z8+u30+KVW9bdpcZoZv2EmtTa5aD2JmOzx6O0z9uf6n8zLyt/5T8ZecseDyZgyAJjJV2rTXwah0cPanil2LW/LiTsHD82X1bR4z9mq+atV5yJdyjZtKWfU2zlrXurVHz4l9ptDjwdY6z4oeTLa/uTJMagAAAAAAAAAAAAAAAAAAAAAAAAAAAAAB+SimsGsU9j2nkxuIi2XYslTS6Si98G4+C0eBEyaDT371+HRtrmvHrRdW4lB+jVqLnmv4IizwfF6rT8vs2RqbeDyVw4ffS/SvmYRwan8p+T39VPg6qFx7MvSlUnwckl4LHxNtOEYI7zM/77GM6myYsORrPR006UYvfhjL9T0k3FpcWL0KxDVbJa3eXeb2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8" name="Picture 2" descr="App home ic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6" y="1348576"/>
            <a:ext cx="630348" cy="6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ctions dialog ok apply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496"/>
            <a:ext cx="793783" cy="7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burger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50" y="1671948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79 CuadroTexto"/>
          <p:cNvSpPr txBox="1"/>
          <p:nvPr/>
        </p:nvSpPr>
        <p:spPr>
          <a:xfrm>
            <a:off x="2583669" y="1457489"/>
            <a:ext cx="5561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Resultados del </a:t>
            </a:r>
            <a:r>
              <a:rPr lang="es-ES" sz="1600" i="1" dirty="0" err="1" smtClean="0"/>
              <a:t>cocinaje</a:t>
            </a:r>
            <a:endParaRPr lang="es-ES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Perfil </a:t>
            </a:r>
            <a:r>
              <a:rPr lang="es-ES" sz="1600" dirty="0"/>
              <a:t>de la hamburguesa </a:t>
            </a:r>
            <a:r>
              <a:rPr lang="es-ES" sz="1600" dirty="0" smtClean="0"/>
              <a:t>al egresar de cocina</a:t>
            </a:r>
          </a:p>
          <a:p>
            <a:pPr algn="ctr"/>
            <a:r>
              <a:rPr lang="es-ES" sz="16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Características específicas que debe tener una hamburguesa, y cuáles todas</a:t>
            </a:r>
            <a:endParaRPr lang="es-ES" sz="1600" dirty="0"/>
          </a:p>
        </p:txBody>
      </p:sp>
      <p:pic>
        <p:nvPicPr>
          <p:cNvPr id="81" name="Picture 11" descr="medal award silver ic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8" y="2072186"/>
            <a:ext cx="359342" cy="3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82 Abrir llave"/>
          <p:cNvSpPr/>
          <p:nvPr/>
        </p:nvSpPr>
        <p:spPr>
          <a:xfrm>
            <a:off x="1512310" y="628496"/>
            <a:ext cx="432228" cy="1936408"/>
          </a:xfrm>
          <a:prstGeom prst="lef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8" name="Picture 2" descr="App home ic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50" y="638411"/>
            <a:ext cx="630348" cy="6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89 CuadroTexto"/>
          <p:cNvSpPr txBox="1"/>
          <p:nvPr/>
        </p:nvSpPr>
        <p:spPr>
          <a:xfrm>
            <a:off x="221253" y="3162454"/>
            <a:ext cx="4496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/>
              <a:t>Funcionamiento </a:t>
            </a:r>
            <a:r>
              <a:rPr lang="es-ES" sz="1600" dirty="0" smtClean="0"/>
              <a:t>efectivo </a:t>
            </a:r>
            <a:r>
              <a:rPr lang="es-ES" sz="1600" dirty="0"/>
              <a:t>individual </a:t>
            </a:r>
            <a:r>
              <a:rPr lang="es-ES" sz="1600" dirty="0" smtClean="0"/>
              <a:t>y en equipo</a:t>
            </a:r>
            <a:endParaRPr lang="es-ES" sz="16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592430" y="764704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Apoyo de </a:t>
            </a:r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s-ES" sz="1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r>
              <a:rPr lang="es-E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rger</a:t>
            </a:r>
            <a:r>
              <a:rPr lang="es-E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dirty="0" smtClean="0"/>
              <a:t>al restaurante en acreditación</a:t>
            </a:r>
            <a:endParaRPr lang="es-ES" sz="1600" dirty="0"/>
          </a:p>
        </p:txBody>
      </p:sp>
      <p:pic>
        <p:nvPicPr>
          <p:cNvPr id="31" name="Picture 2" descr="burger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39" y="3103076"/>
            <a:ext cx="457308" cy="45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alad icon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57" y="3083531"/>
            <a:ext cx="496399" cy="4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bster icon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514046" cy="51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ps wine icon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05" y="3082860"/>
            <a:ext cx="477525" cy="47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"/>
          <p:cNvCxnSpPr/>
          <p:nvPr/>
        </p:nvCxnSpPr>
        <p:spPr>
          <a:xfrm flipH="1">
            <a:off x="5436096" y="3068960"/>
            <a:ext cx="216024" cy="477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burger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15707"/>
            <a:ext cx="457308" cy="45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er icon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50784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CuadroTexto"/>
          <p:cNvSpPr txBox="1"/>
          <p:nvPr/>
        </p:nvSpPr>
        <p:spPr>
          <a:xfrm>
            <a:off x="219498" y="4157935"/>
            <a:ext cx="248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/>
              <a:t>Comunicación efectiva</a:t>
            </a:r>
            <a:endParaRPr lang="es-ES" sz="1600" dirty="0"/>
          </a:p>
        </p:txBody>
      </p:sp>
      <p:pic>
        <p:nvPicPr>
          <p:cNvPr id="42" name="Picture 2" descr="burger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4" y="4111188"/>
            <a:ext cx="457308" cy="45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ppy icon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5195">
            <a:off x="3061671" y="3985727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CuadroTexto"/>
          <p:cNvSpPr txBox="1"/>
          <p:nvPr/>
        </p:nvSpPr>
        <p:spPr>
          <a:xfrm>
            <a:off x="219497" y="5250686"/>
            <a:ext cx="309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/>
              <a:t>Responsabilidad, ética, normas</a:t>
            </a:r>
            <a:endParaRPr lang="es-ES" sz="1600" dirty="0"/>
          </a:p>
        </p:txBody>
      </p:sp>
      <p:pic>
        <p:nvPicPr>
          <p:cNvPr id="45" name="Picture 4" descr="Cabbage icon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61248"/>
            <a:ext cx="247347" cy="2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nimals Cow icon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59" y="5236449"/>
            <a:ext cx="388423" cy="3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Ketchup Mustard icon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589240"/>
            <a:ext cx="274024" cy="2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Tomato icon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08232"/>
            <a:ext cx="244855" cy="2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CuadroTexto"/>
          <p:cNvSpPr txBox="1"/>
          <p:nvPr/>
        </p:nvSpPr>
        <p:spPr>
          <a:xfrm>
            <a:off x="4031807" y="4962654"/>
            <a:ext cx="707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u="sng" dirty="0" err="1" smtClean="0"/>
              <a:t>Ingredients</a:t>
            </a:r>
            <a:endParaRPr lang="es-ES" sz="800" b="1" u="sng" dirty="0"/>
          </a:p>
        </p:txBody>
      </p:sp>
      <p:pic>
        <p:nvPicPr>
          <p:cNvPr id="52" name="Picture 11" descr="https://encrypted-tbn0.gstatic.com/images?q=tbn:ANd9GcRjureLuIDbhp0F1dVOYIjb9TPjMNBqTk_SjRQFf49t_pasZKiw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440">
            <a:off x="3379524" y="4881646"/>
            <a:ext cx="647689" cy="10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chef icon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9767" y="5994990"/>
            <a:ext cx="818385" cy="8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Supervisor icon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grayscl/>
          </a:blip>
          <a:srcRect/>
          <a:stretch>
            <a:fillRect/>
          </a:stretch>
        </p:blipFill>
        <p:spPr bwMode="auto">
          <a:xfrm flipH="1">
            <a:off x="8145278" y="6034790"/>
            <a:ext cx="778585" cy="778586"/>
          </a:xfrm>
          <a:prstGeom prst="rect">
            <a:avLst/>
          </a:prstGeom>
          <a:noFill/>
        </p:spPr>
      </p:pic>
      <p:sp>
        <p:nvSpPr>
          <p:cNvPr id="22" name="21 Llamada rectangular redondeada"/>
          <p:cNvSpPr/>
          <p:nvPr/>
        </p:nvSpPr>
        <p:spPr>
          <a:xfrm>
            <a:off x="5236840" y="3645025"/>
            <a:ext cx="3565481" cy="2037710"/>
          </a:xfrm>
          <a:prstGeom prst="wedgeRoundRectCallout">
            <a:avLst>
              <a:gd name="adj1" fmla="val 22220"/>
              <a:gd name="adj2" fmla="val 649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i="1" dirty="0">
                <a:solidFill>
                  <a:srgbClr val="C00000"/>
                </a:solidFill>
              </a:rPr>
              <a:t>¿Cómo evalúan </a:t>
            </a:r>
            <a:r>
              <a:rPr lang="es-ES" sz="1600" i="1" dirty="0" smtClean="0">
                <a:solidFill>
                  <a:srgbClr val="C00000"/>
                </a:solidFill>
              </a:rPr>
              <a:t>que </a:t>
            </a:r>
            <a:r>
              <a:rPr lang="es-ES" sz="1600" i="1" dirty="0">
                <a:solidFill>
                  <a:srgbClr val="C00000"/>
                </a:solidFill>
              </a:rPr>
              <a:t>los resultados del </a:t>
            </a:r>
            <a:r>
              <a:rPr lang="es-ES" sz="1600" i="1" dirty="0" err="1">
                <a:solidFill>
                  <a:srgbClr val="C00000"/>
                </a:solidFill>
              </a:rPr>
              <a:t>cocinaje</a:t>
            </a:r>
            <a:r>
              <a:rPr lang="es-ES" sz="1600" i="1" dirty="0">
                <a:solidFill>
                  <a:srgbClr val="C00000"/>
                </a:solidFill>
              </a:rPr>
              <a:t> definidos </a:t>
            </a:r>
            <a:r>
              <a:rPr lang="es-ES" sz="1600" i="1" dirty="0" smtClean="0">
                <a:solidFill>
                  <a:srgbClr val="C00000"/>
                </a:solidFill>
              </a:rPr>
              <a:t>son adquiridos por  las hamburguesas durante el </a:t>
            </a:r>
            <a:r>
              <a:rPr lang="es-ES" sz="1600" i="1" dirty="0">
                <a:solidFill>
                  <a:srgbClr val="C00000"/>
                </a:solidFill>
              </a:rPr>
              <a:t>proceso  </a:t>
            </a:r>
            <a:r>
              <a:rPr lang="es-ES" sz="1600" i="1" dirty="0" smtClean="0">
                <a:solidFill>
                  <a:srgbClr val="C00000"/>
                </a:solidFill>
              </a:rPr>
              <a:t>de </a:t>
            </a:r>
            <a:r>
              <a:rPr lang="es-ES" sz="1600" i="1" dirty="0" err="1" smtClean="0">
                <a:solidFill>
                  <a:srgbClr val="C00000"/>
                </a:solidFill>
              </a:rPr>
              <a:t>cocinaje</a:t>
            </a:r>
            <a:r>
              <a:rPr lang="es-ES" sz="1600" i="1" dirty="0" smtClean="0">
                <a:solidFill>
                  <a:srgbClr val="C00000"/>
                </a:solidFill>
              </a:rPr>
              <a:t>?</a:t>
            </a:r>
          </a:p>
          <a:p>
            <a:endParaRPr lang="es-ES" sz="1600" i="1" dirty="0" smtClean="0">
              <a:solidFill>
                <a:srgbClr val="C00000"/>
              </a:solidFill>
            </a:endParaRPr>
          </a:p>
          <a:p>
            <a:r>
              <a:rPr lang="es-ES" sz="1600" i="1" dirty="0" smtClean="0">
                <a:solidFill>
                  <a:srgbClr val="C00000"/>
                </a:solidFill>
              </a:rPr>
              <a:t>¿Son los resultados del </a:t>
            </a:r>
            <a:r>
              <a:rPr lang="es-ES" sz="1600" i="1" dirty="0" err="1" smtClean="0">
                <a:solidFill>
                  <a:srgbClr val="C00000"/>
                </a:solidFill>
              </a:rPr>
              <a:t>cocinaje</a:t>
            </a:r>
            <a:r>
              <a:rPr lang="es-ES" sz="1600" i="1" dirty="0" smtClean="0">
                <a:solidFill>
                  <a:srgbClr val="C00000"/>
                </a:solidFill>
              </a:rPr>
              <a:t> los esperados por los que las emplean para alimentarse? </a:t>
            </a:r>
            <a:endParaRPr lang="es-ES" sz="1600" i="1" dirty="0">
              <a:solidFill>
                <a:srgbClr val="C00000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21253" y="6330806"/>
            <a:ext cx="309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smtClean="0"/>
              <a:t>…</a:t>
            </a:r>
            <a:endParaRPr lang="es-ES" sz="1600" dirty="0"/>
          </a:p>
        </p:txBody>
      </p:sp>
      <p:cxnSp>
        <p:nvCxnSpPr>
          <p:cNvPr id="53" name="52 Conector recto de flecha"/>
          <p:cNvCxnSpPr>
            <a:stCxn id="81" idx="2"/>
            <a:endCxn id="90" idx="0"/>
          </p:cNvCxnSpPr>
          <p:nvPr/>
        </p:nvCxnSpPr>
        <p:spPr>
          <a:xfrm>
            <a:off x="2412759" y="2431529"/>
            <a:ext cx="56753" cy="730925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447</Words>
  <Application>Microsoft Office PowerPoint</Application>
  <PresentationFormat>Presentación en pantalla (4:3)</PresentationFormat>
  <Paragraphs>109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</dc:creator>
  <cp:lastModifiedBy>adm</cp:lastModifiedBy>
  <cp:revision>111</cp:revision>
  <dcterms:created xsi:type="dcterms:W3CDTF">2014-04-04T11:46:24Z</dcterms:created>
  <dcterms:modified xsi:type="dcterms:W3CDTF">2014-05-21T08:27:57Z</dcterms:modified>
</cp:coreProperties>
</file>